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Lst>
  <p:notesMasterIdLst>
    <p:notesMasterId r:id="rId31"/>
  </p:notesMasterIdLst>
  <p:sldIdLst>
    <p:sldId id="256" r:id="rId3"/>
    <p:sldId id="257" r:id="rId4"/>
    <p:sldId id="258" r:id="rId5"/>
    <p:sldId id="259" r:id="rId6"/>
    <p:sldId id="260" r:id="rId7"/>
    <p:sldId id="261" r:id="rId8"/>
    <p:sldId id="262" r:id="rId9"/>
    <p:sldId id="277" r:id="rId10"/>
    <p:sldId id="263" r:id="rId11"/>
    <p:sldId id="264" r:id="rId12"/>
    <p:sldId id="265" r:id="rId13"/>
    <p:sldId id="266" r:id="rId14"/>
    <p:sldId id="267" r:id="rId15"/>
    <p:sldId id="268" r:id="rId16"/>
    <p:sldId id="269" r:id="rId17"/>
    <p:sldId id="278" r:id="rId18"/>
    <p:sldId id="279" r:id="rId19"/>
    <p:sldId id="280" r:id="rId20"/>
    <p:sldId id="281" r:id="rId21"/>
    <p:sldId id="285" r:id="rId22"/>
    <p:sldId id="287" r:id="rId23"/>
    <p:sldId id="288" r:id="rId24"/>
    <p:sldId id="289" r:id="rId25"/>
    <p:sldId id="283" r:id="rId26"/>
    <p:sldId id="284" r:id="rId27"/>
    <p:sldId id="272" r:id="rId28"/>
    <p:sldId id="273" r:id="rId29"/>
    <p:sldId id="274" r:id="rId30"/>
  </p:sldIdLst>
  <p:sldSz cx="12192000" cy="6858000"/>
  <p:notesSz cx="6858000" cy="9144000"/>
  <p:embeddedFontLst>
    <p:embeddedFont>
      <p:font typeface="Arabic Typesetting" panose="03020402040406030203" pitchFamily="66" charset="-78"/>
      <p:regular r:id="rId32"/>
    </p:embeddedFont>
    <p:embeddedFont>
      <p:font typeface="Bell MT" panose="02020503060305020303" pitchFamily="18" charset="0"/>
      <p:regular r:id="rId33"/>
      <p:bold r:id="rId34"/>
      <p:italic r:id="rId35"/>
      <p:boldItalic r:id="rId36"/>
    </p:embeddedFont>
    <p:embeddedFont>
      <p:font typeface="Cambria" panose="02040503050406030204" pitchFamily="18" charset="0"/>
      <p:regular r:id="rId37"/>
      <p:bold r:id="rId38"/>
      <p:italic r:id="rId39"/>
      <p:boldItalic r:id="rId40"/>
    </p:embeddedFont>
    <p:embeddedFont>
      <p:font typeface="Pinyon Script"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8BA57F-52A3-4CEB-849F-00AD68AB1FD7}">
  <a:tblStyle styleId="{F98BA57F-52A3-4CEB-849F-00AD68AB1FD7}" styleName="Table_0">
    <a:wholeTbl>
      <a:tcTxStyle b="off" i="off">
        <a:font>
          <a:latin typeface="Calibri Light"/>
          <a:ea typeface="Calibri Light"/>
          <a:cs typeface="Calibri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F0EF"/>
          </a:solidFill>
        </a:fill>
      </a:tcStyle>
    </a:wholeTbl>
    <a:band1H>
      <a:tcTxStyle/>
      <a:tcStyle>
        <a:tcBdr/>
        <a:fill>
          <a:solidFill>
            <a:srgbClr val="D6E1DE"/>
          </a:solidFill>
        </a:fill>
      </a:tcStyle>
    </a:band1H>
    <a:band2H>
      <a:tcTxStyle/>
      <a:tcStyle>
        <a:tcBdr/>
      </a:tcStyle>
    </a:band2H>
    <a:band1V>
      <a:tcTxStyle/>
      <a:tcStyle>
        <a:tcBdr/>
        <a:fill>
          <a:solidFill>
            <a:srgbClr val="D6E1DE"/>
          </a:solidFill>
        </a:fill>
      </a:tcStyle>
    </a:band1V>
    <a:band2V>
      <a:tcTxStyle/>
      <a:tcStyle>
        <a:tcBdr/>
      </a:tcStyle>
    </a:band2V>
    <a:lastCol>
      <a:tcTxStyle b="on" i="off">
        <a:font>
          <a:latin typeface="Calibri Light"/>
          <a:ea typeface="Calibri Light"/>
          <a:cs typeface="Calibri Light"/>
        </a:font>
        <a:schemeClr val="lt1"/>
      </a:tcTxStyle>
      <a:tcStyle>
        <a:tcBdr/>
        <a:fill>
          <a:solidFill>
            <a:schemeClr val="accent5"/>
          </a:solidFill>
        </a:fill>
      </a:tcStyle>
    </a:lastCol>
    <a:firstCol>
      <a:tcTxStyle b="on" i="off">
        <a:font>
          <a:latin typeface="Calibri Light"/>
          <a:ea typeface="Calibri Light"/>
          <a:cs typeface="Calibri Light"/>
        </a:font>
        <a:schemeClr val="lt1"/>
      </a:tcTxStyle>
      <a:tcStyle>
        <a:tcBdr/>
        <a:fill>
          <a:solidFill>
            <a:schemeClr val="accent5"/>
          </a:solidFill>
        </a:fill>
      </a:tcStyle>
    </a:firstCol>
    <a:lastRow>
      <a:tcTxStyle b="on" i="off">
        <a:font>
          <a:latin typeface="Calibri Light"/>
          <a:ea typeface="Calibri Light"/>
          <a:cs typeface="Calibri Light"/>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Light"/>
          <a:ea typeface="Calibri Light"/>
          <a:cs typeface="Calibri Light"/>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466"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designed this template so that each member of the project team has a set of slides with its own theme where he/she can present their research. Members, here’s how you add a new slide to just your set: </a:t>
            </a:r>
            <a:endParaRPr/>
          </a:p>
          <a:p>
            <a:pPr marL="0" lvl="0" indent="0" algn="l" rtl="0">
              <a:spcBef>
                <a:spcPts val="0"/>
              </a:spcBef>
              <a:spcAft>
                <a:spcPts val="0"/>
              </a:spcAft>
              <a:buNone/>
            </a:pPr>
            <a:br>
              <a:rPr lang="en-US"/>
            </a:br>
            <a:endParaRPr/>
          </a:p>
          <a:p>
            <a:pPr marL="0" lvl="0" indent="0" algn="l" rtl="0">
              <a:spcBef>
                <a:spcPts val="0"/>
              </a:spcBef>
              <a:spcAft>
                <a:spcPts val="0"/>
              </a:spcAft>
              <a:buClr>
                <a:schemeClr val="dk1"/>
              </a:buClr>
              <a:buSzPts val="1200"/>
              <a:buFont typeface="Arial"/>
              <a:buNone/>
            </a:pPr>
            <a:r>
              <a:rPr lang="en-US"/>
              <a:t>Mark where you want to add the slide: Select an existing one in the Thumbnails pane, click the New Slide button, then choose a layout. </a:t>
            </a:r>
            <a:endParaRPr/>
          </a:p>
          <a:p>
            <a:pPr marL="0" lvl="0" indent="0" algn="l" rtl="0">
              <a:spcBef>
                <a:spcPts val="0"/>
              </a:spcBef>
              <a:spcAft>
                <a:spcPts val="0"/>
              </a:spcAft>
              <a:buClr>
                <a:schemeClr val="dk1"/>
              </a:buClr>
              <a:buSzPts val="1200"/>
              <a:buFont typeface="Arial"/>
              <a:buNone/>
            </a:pPr>
            <a:br>
              <a:rPr lang="en-US"/>
            </a:br>
            <a:endParaRPr/>
          </a:p>
          <a:p>
            <a:pPr marL="0" lvl="0" indent="0" algn="l" rtl="0">
              <a:spcBef>
                <a:spcPts val="0"/>
              </a:spcBef>
              <a:spcAft>
                <a:spcPts val="0"/>
              </a:spcAft>
              <a:buClr>
                <a:schemeClr val="dk1"/>
              </a:buClr>
              <a:buSzPts val="1200"/>
              <a:buFont typeface="Arial"/>
              <a:buNone/>
            </a:pPr>
            <a:r>
              <a:rPr lang="en-US"/>
              <a:t>The new slide gets the same theme as the previous one you selected. </a:t>
            </a:r>
            <a:endParaRPr/>
          </a:p>
          <a:p>
            <a:pPr marL="0" lvl="0" indent="0" algn="l" rtl="0">
              <a:spcBef>
                <a:spcPts val="0"/>
              </a:spcBef>
              <a:spcAft>
                <a:spcPts val="0"/>
              </a:spcAft>
              <a:buClr>
                <a:schemeClr val="dk1"/>
              </a:buClr>
              <a:buSzPts val="1200"/>
              <a:buFont typeface="Arial"/>
              <a:buNone/>
            </a:pPr>
            <a:br>
              <a:rPr lang="en-US" b="1"/>
            </a:br>
            <a:endParaRPr b="1"/>
          </a:p>
          <a:p>
            <a:pPr marL="0" lvl="0" indent="0" algn="l" rtl="0">
              <a:spcBef>
                <a:spcPts val="0"/>
              </a:spcBef>
              <a:spcAft>
                <a:spcPts val="0"/>
              </a:spcAft>
              <a:buClr>
                <a:schemeClr val="dk1"/>
              </a:buClr>
              <a:buSzPts val="1200"/>
              <a:buFont typeface="Arial"/>
              <a:buNone/>
            </a:pPr>
            <a:r>
              <a:rPr lang="en-US" b="1"/>
              <a:t>Careful! </a:t>
            </a:r>
            <a:r>
              <a:rPr lang="en-US"/>
              <a:t>Don’t annoy your fellow presenters by accidentally changing their themes. That can happen if you choose a theme Variant from the Design tab, which changes all of the slides in your presentation to that look. </a:t>
            </a:r>
            <a:endParaRPr/>
          </a:p>
        </p:txBody>
      </p:sp>
      <p:sp>
        <p:nvSpPr>
          <p:cNvPr id="166" name="Google Shape;16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2" name="Google Shape;23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7" name="Google Shape;23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2abaca8fcc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2abaca8fcc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32abaca8fcc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1" name="Google Shape;25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6" name="Google Shape;25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2abaca8fcc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2abaca8fcc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32abaca8fcc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0" name="Google Shape;18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15"/>
        <p:cNvGrpSpPr/>
        <p:nvPr/>
      </p:nvGrpSpPr>
      <p:grpSpPr>
        <a:xfrm>
          <a:off x="0" y="0"/>
          <a:ext cx="0" cy="0"/>
          <a:chOff x="0" y="0"/>
          <a:chExt cx="0" cy="0"/>
        </a:xfrm>
      </p:grpSpPr>
      <p:sp>
        <p:nvSpPr>
          <p:cNvPr id="16" name="Google Shape;16;p2"/>
          <p:cNvSpPr/>
          <p:nvPr/>
        </p:nvSpPr>
        <p:spPr>
          <a:xfrm>
            <a:off x="0" y="0"/>
            <a:ext cx="1219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603504" y="770467"/>
            <a:ext cx="10782300" cy="33528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rgbClr val="FFFFFF"/>
              </a:buClr>
              <a:buSzPts val="8800"/>
              <a:buFont typeface="Calibri"/>
              <a:buNone/>
              <a:defRPr sz="88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667512" y="4206876"/>
            <a:ext cx="9228201" cy="1645920"/>
          </a:xfrm>
          <a:prstGeom prst="rect">
            <a:avLst/>
          </a:prstGeom>
          <a:noFill/>
          <a:ln>
            <a:noFill/>
          </a:ln>
        </p:spPr>
        <p:txBody>
          <a:bodyPr spcFirstLastPara="1" wrap="square" lIns="91425" tIns="45700" rIns="91425" bIns="45700" anchor="t" anchorCtr="0">
            <a:normAutofit/>
          </a:bodyPr>
          <a:lstStyle>
            <a:lvl1pPr lvl="0" algn="l">
              <a:lnSpc>
                <a:spcPct val="85000"/>
              </a:lnSpc>
              <a:spcBef>
                <a:spcPts val="1300"/>
              </a:spcBef>
              <a:spcAft>
                <a:spcPts val="0"/>
              </a:spcAft>
              <a:buClr>
                <a:schemeClr val="lt1"/>
              </a:buClr>
              <a:buSzPts val="3200"/>
              <a:buNone/>
              <a:defRPr sz="3200">
                <a:solidFill>
                  <a:schemeClr val="lt1"/>
                </a:solidFill>
                <a:latin typeface="Calibri"/>
                <a:ea typeface="Calibri"/>
                <a:cs typeface="Calibri"/>
                <a:sym typeface="Calibri"/>
              </a:defRPr>
            </a:lvl1pPr>
            <a:lvl2pPr lvl="1" algn="ctr">
              <a:lnSpc>
                <a:spcPct val="85000"/>
              </a:lnSpc>
              <a:spcBef>
                <a:spcPts val="600"/>
              </a:spcBef>
              <a:spcAft>
                <a:spcPts val="0"/>
              </a:spcAft>
              <a:buClr>
                <a:srgbClr val="262626"/>
              </a:buClr>
              <a:buSzPts val="2800"/>
              <a:buNone/>
              <a:defRPr sz="2800"/>
            </a:lvl2pPr>
            <a:lvl3pPr lvl="2" algn="ctr">
              <a:lnSpc>
                <a:spcPct val="85000"/>
              </a:lnSpc>
              <a:spcBef>
                <a:spcPts val="600"/>
              </a:spcBef>
              <a:spcAft>
                <a:spcPts val="0"/>
              </a:spcAft>
              <a:buClr>
                <a:srgbClr val="262626"/>
              </a:buClr>
              <a:buSzPts val="2400"/>
              <a:buNone/>
              <a:defRPr sz="2400"/>
            </a:lvl3pPr>
            <a:lvl4pPr lvl="3" algn="ctr">
              <a:lnSpc>
                <a:spcPct val="85000"/>
              </a:lnSpc>
              <a:spcBef>
                <a:spcPts val="600"/>
              </a:spcBef>
              <a:spcAft>
                <a:spcPts val="0"/>
              </a:spcAft>
              <a:buClr>
                <a:srgbClr val="262626"/>
              </a:buClr>
              <a:buSzPts val="2000"/>
              <a:buNone/>
              <a:defRPr sz="2000"/>
            </a:lvl4pPr>
            <a:lvl5pPr lvl="4" algn="ctr">
              <a:lnSpc>
                <a:spcPct val="85000"/>
              </a:lnSpc>
              <a:spcBef>
                <a:spcPts val="600"/>
              </a:spcBef>
              <a:spcAft>
                <a:spcPts val="0"/>
              </a:spcAft>
              <a:buClr>
                <a:srgbClr val="262626"/>
              </a:buClr>
              <a:buSzPts val="2000"/>
              <a:buNone/>
              <a:defRPr sz="2000"/>
            </a:lvl5pPr>
            <a:lvl6pPr lvl="5" algn="ctr">
              <a:lnSpc>
                <a:spcPct val="85000"/>
              </a:lnSpc>
              <a:spcBef>
                <a:spcPts val="600"/>
              </a:spcBef>
              <a:spcAft>
                <a:spcPts val="0"/>
              </a:spcAft>
              <a:buClr>
                <a:srgbClr val="262626"/>
              </a:buClr>
              <a:buSzPts val="2000"/>
              <a:buNone/>
              <a:defRPr sz="2000"/>
            </a:lvl6pPr>
            <a:lvl7pPr lvl="6" algn="ctr">
              <a:lnSpc>
                <a:spcPct val="85000"/>
              </a:lnSpc>
              <a:spcBef>
                <a:spcPts val="600"/>
              </a:spcBef>
              <a:spcAft>
                <a:spcPts val="0"/>
              </a:spcAft>
              <a:buClr>
                <a:srgbClr val="262626"/>
              </a:buClr>
              <a:buSzPts val="2000"/>
              <a:buNone/>
              <a:defRPr sz="2000"/>
            </a:lvl7pPr>
            <a:lvl8pPr lvl="7" algn="ctr">
              <a:lnSpc>
                <a:spcPct val="85000"/>
              </a:lnSpc>
              <a:spcBef>
                <a:spcPts val="600"/>
              </a:spcBef>
              <a:spcAft>
                <a:spcPts val="0"/>
              </a:spcAft>
              <a:buClr>
                <a:srgbClr val="262626"/>
              </a:buClr>
              <a:buSzPts val="2000"/>
              <a:buNone/>
              <a:defRPr sz="2000"/>
            </a:lvl8pPr>
            <a:lvl9pPr lvl="8" algn="ctr">
              <a:lnSpc>
                <a:spcPct val="85000"/>
              </a:lnSpc>
              <a:spcBef>
                <a:spcPts val="600"/>
              </a:spcBef>
              <a:spcAft>
                <a:spcPts val="0"/>
              </a:spcAft>
              <a:buClr>
                <a:srgbClr val="262626"/>
              </a:buClr>
              <a:buSzPts val="2000"/>
              <a:buNone/>
              <a:defRPr sz="2000"/>
            </a:lvl9pPr>
          </a:lstStyle>
          <a:p>
            <a:endParaRPr/>
          </a:p>
        </p:txBody>
      </p:sp>
      <p:sp>
        <p:nvSpPr>
          <p:cNvPr id="19" name="Google Shape;19;p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300" b="0" i="0" u="none" strike="noStrike" cap="none">
                <a:solidFill>
                  <a:srgbClr val="FFFFFF"/>
                </a:solidFill>
                <a:latin typeface="Calibri"/>
                <a:ea typeface="Calibri"/>
                <a:cs typeface="Calibri"/>
                <a:sym typeface="Calibri"/>
              </a:defRPr>
            </a:lvl1pPr>
            <a:lvl2pPr marL="0" lvl="1" indent="0" algn="r">
              <a:spcBef>
                <a:spcPts val="0"/>
              </a:spcBef>
              <a:buNone/>
              <a:defRPr sz="10300" b="0" i="0" u="none" strike="noStrike" cap="none">
                <a:solidFill>
                  <a:srgbClr val="FFFFFF"/>
                </a:solidFill>
                <a:latin typeface="Calibri"/>
                <a:ea typeface="Calibri"/>
                <a:cs typeface="Calibri"/>
                <a:sym typeface="Calibri"/>
              </a:defRPr>
            </a:lvl2pPr>
            <a:lvl3pPr marL="0" lvl="2" indent="0" algn="r">
              <a:spcBef>
                <a:spcPts val="0"/>
              </a:spcBef>
              <a:buNone/>
              <a:defRPr sz="10300" b="0" i="0" u="none" strike="noStrike" cap="none">
                <a:solidFill>
                  <a:srgbClr val="FFFFFF"/>
                </a:solidFill>
                <a:latin typeface="Calibri"/>
                <a:ea typeface="Calibri"/>
                <a:cs typeface="Calibri"/>
                <a:sym typeface="Calibri"/>
              </a:defRPr>
            </a:lvl3pPr>
            <a:lvl4pPr marL="0" lvl="3" indent="0" algn="r">
              <a:spcBef>
                <a:spcPts val="0"/>
              </a:spcBef>
              <a:buNone/>
              <a:defRPr sz="10300" b="0" i="0" u="none" strike="noStrike" cap="none">
                <a:solidFill>
                  <a:srgbClr val="FFFFFF"/>
                </a:solidFill>
                <a:latin typeface="Calibri"/>
                <a:ea typeface="Calibri"/>
                <a:cs typeface="Calibri"/>
                <a:sym typeface="Calibri"/>
              </a:defRPr>
            </a:lvl4pPr>
            <a:lvl5pPr marL="0" lvl="4" indent="0" algn="r">
              <a:spcBef>
                <a:spcPts val="0"/>
              </a:spcBef>
              <a:buNone/>
              <a:defRPr sz="10300" b="0" i="0" u="none" strike="noStrike" cap="none">
                <a:solidFill>
                  <a:srgbClr val="FFFFFF"/>
                </a:solidFill>
                <a:latin typeface="Calibri"/>
                <a:ea typeface="Calibri"/>
                <a:cs typeface="Calibri"/>
                <a:sym typeface="Calibri"/>
              </a:defRPr>
            </a:lvl5pPr>
            <a:lvl6pPr marL="0" lvl="5" indent="0" algn="r">
              <a:spcBef>
                <a:spcPts val="0"/>
              </a:spcBef>
              <a:buNone/>
              <a:defRPr sz="10300" b="0" i="0" u="none" strike="noStrike" cap="none">
                <a:solidFill>
                  <a:srgbClr val="FFFFFF"/>
                </a:solidFill>
                <a:latin typeface="Calibri"/>
                <a:ea typeface="Calibri"/>
                <a:cs typeface="Calibri"/>
                <a:sym typeface="Calibri"/>
              </a:defRPr>
            </a:lvl6pPr>
            <a:lvl7pPr marL="0" lvl="6" indent="0" algn="r">
              <a:spcBef>
                <a:spcPts val="0"/>
              </a:spcBef>
              <a:buNone/>
              <a:defRPr sz="10300" b="0" i="0" u="none" strike="noStrike" cap="none">
                <a:solidFill>
                  <a:srgbClr val="FFFFFF"/>
                </a:solidFill>
                <a:latin typeface="Calibri"/>
                <a:ea typeface="Calibri"/>
                <a:cs typeface="Calibri"/>
                <a:sym typeface="Calibri"/>
              </a:defRPr>
            </a:lvl7pPr>
            <a:lvl8pPr marL="0" lvl="7" indent="0" algn="r">
              <a:spcBef>
                <a:spcPts val="0"/>
              </a:spcBef>
              <a:buNone/>
              <a:defRPr sz="10300" b="0" i="0" u="none" strike="noStrike" cap="none">
                <a:solidFill>
                  <a:srgbClr val="FFFFFF"/>
                </a:solidFill>
                <a:latin typeface="Calibri"/>
                <a:ea typeface="Calibri"/>
                <a:cs typeface="Calibri"/>
                <a:sym typeface="Calibri"/>
              </a:defRPr>
            </a:lvl8pPr>
            <a:lvl9pPr marL="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txBox="1">
            <a:spLocks noGrp="1"/>
          </p:cNvSpPr>
          <p:nvPr>
            <p:ph type="body" idx="1"/>
          </p:nvPr>
        </p:nvSpPr>
        <p:spPr>
          <a:xfrm rot="5400000">
            <a:off x="4170426" y="-1482090"/>
            <a:ext cx="3766185" cy="1075372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262626"/>
              </a:buClr>
              <a:buSzPts val="1800"/>
              <a:buChar char=" "/>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77" name="Google Shape;77;p1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rot="5400000">
            <a:off x="7658100" y="1781175"/>
            <a:ext cx="4800600" cy="262890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1938338" y="-452437"/>
            <a:ext cx="5400675"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262626"/>
              </a:buClr>
              <a:buSzPts val="1800"/>
              <a:buChar char=" "/>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83" name="Google Shape;83;p12"/>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2"/>
        <p:cNvGrpSpPr/>
        <p:nvPr/>
      </p:nvGrpSpPr>
      <p:grpSpPr>
        <a:xfrm>
          <a:off x="0" y="0"/>
          <a:ext cx="0" cy="0"/>
          <a:chOff x="0" y="0"/>
          <a:chExt cx="0" cy="0"/>
        </a:xfrm>
      </p:grpSpPr>
      <p:sp>
        <p:nvSpPr>
          <p:cNvPr id="93" name="Google Shape;93;p14"/>
          <p:cNvSpPr/>
          <p:nvPr/>
        </p:nvSpPr>
        <p:spPr>
          <a:xfrm>
            <a:off x="0" y="0"/>
            <a:ext cx="1219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ctrTitle"/>
          </p:nvPr>
        </p:nvSpPr>
        <p:spPr>
          <a:xfrm>
            <a:off x="603504" y="770467"/>
            <a:ext cx="10782300" cy="33528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rgbClr val="FFFFFF"/>
              </a:buClr>
              <a:buSzPts val="8800"/>
              <a:buFont typeface="Calibri"/>
              <a:buNone/>
              <a:defRPr sz="88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4"/>
          <p:cNvSpPr txBox="1">
            <a:spLocks noGrp="1"/>
          </p:cNvSpPr>
          <p:nvPr>
            <p:ph type="subTitle" idx="1"/>
          </p:nvPr>
        </p:nvSpPr>
        <p:spPr>
          <a:xfrm>
            <a:off x="667512" y="4206876"/>
            <a:ext cx="9228201" cy="1645920"/>
          </a:xfrm>
          <a:prstGeom prst="rect">
            <a:avLst/>
          </a:prstGeom>
          <a:noFill/>
          <a:ln>
            <a:noFill/>
          </a:ln>
        </p:spPr>
        <p:txBody>
          <a:bodyPr spcFirstLastPara="1" wrap="square" lIns="91425" tIns="45700" rIns="91425" bIns="45700" anchor="t" anchorCtr="0">
            <a:normAutofit/>
          </a:bodyPr>
          <a:lstStyle>
            <a:lvl1pPr lvl="0" algn="l">
              <a:lnSpc>
                <a:spcPct val="85000"/>
              </a:lnSpc>
              <a:spcBef>
                <a:spcPts val="1300"/>
              </a:spcBef>
              <a:spcAft>
                <a:spcPts val="0"/>
              </a:spcAft>
              <a:buClr>
                <a:srgbClr val="262626"/>
              </a:buClr>
              <a:buSzPts val="3200"/>
              <a:buNone/>
              <a:defRPr sz="3200">
                <a:solidFill>
                  <a:srgbClr val="262626"/>
                </a:solidFill>
                <a:latin typeface="Calibri"/>
                <a:ea typeface="Calibri"/>
                <a:cs typeface="Calibri"/>
                <a:sym typeface="Calibri"/>
              </a:defRPr>
            </a:lvl1pPr>
            <a:lvl2pPr lvl="1" algn="ctr">
              <a:lnSpc>
                <a:spcPct val="85000"/>
              </a:lnSpc>
              <a:spcBef>
                <a:spcPts val="600"/>
              </a:spcBef>
              <a:spcAft>
                <a:spcPts val="0"/>
              </a:spcAft>
              <a:buClr>
                <a:srgbClr val="262626"/>
              </a:buClr>
              <a:buSzPts val="2800"/>
              <a:buNone/>
              <a:defRPr sz="2800"/>
            </a:lvl2pPr>
            <a:lvl3pPr lvl="2" algn="ctr">
              <a:lnSpc>
                <a:spcPct val="85000"/>
              </a:lnSpc>
              <a:spcBef>
                <a:spcPts val="600"/>
              </a:spcBef>
              <a:spcAft>
                <a:spcPts val="0"/>
              </a:spcAft>
              <a:buClr>
                <a:srgbClr val="262626"/>
              </a:buClr>
              <a:buSzPts val="2400"/>
              <a:buNone/>
              <a:defRPr sz="2400"/>
            </a:lvl3pPr>
            <a:lvl4pPr lvl="3" algn="ctr">
              <a:lnSpc>
                <a:spcPct val="85000"/>
              </a:lnSpc>
              <a:spcBef>
                <a:spcPts val="600"/>
              </a:spcBef>
              <a:spcAft>
                <a:spcPts val="0"/>
              </a:spcAft>
              <a:buClr>
                <a:srgbClr val="262626"/>
              </a:buClr>
              <a:buSzPts val="2000"/>
              <a:buNone/>
              <a:defRPr sz="2000"/>
            </a:lvl4pPr>
            <a:lvl5pPr lvl="4" algn="ctr">
              <a:lnSpc>
                <a:spcPct val="85000"/>
              </a:lnSpc>
              <a:spcBef>
                <a:spcPts val="600"/>
              </a:spcBef>
              <a:spcAft>
                <a:spcPts val="0"/>
              </a:spcAft>
              <a:buClr>
                <a:srgbClr val="262626"/>
              </a:buClr>
              <a:buSzPts val="2000"/>
              <a:buNone/>
              <a:defRPr sz="2000"/>
            </a:lvl5pPr>
            <a:lvl6pPr lvl="5" algn="ctr">
              <a:lnSpc>
                <a:spcPct val="85000"/>
              </a:lnSpc>
              <a:spcBef>
                <a:spcPts val="600"/>
              </a:spcBef>
              <a:spcAft>
                <a:spcPts val="0"/>
              </a:spcAft>
              <a:buClr>
                <a:srgbClr val="262626"/>
              </a:buClr>
              <a:buSzPts val="2000"/>
              <a:buNone/>
              <a:defRPr sz="2000"/>
            </a:lvl6pPr>
            <a:lvl7pPr lvl="6" algn="ctr">
              <a:lnSpc>
                <a:spcPct val="85000"/>
              </a:lnSpc>
              <a:spcBef>
                <a:spcPts val="600"/>
              </a:spcBef>
              <a:spcAft>
                <a:spcPts val="0"/>
              </a:spcAft>
              <a:buClr>
                <a:srgbClr val="262626"/>
              </a:buClr>
              <a:buSzPts val="2000"/>
              <a:buNone/>
              <a:defRPr sz="2000"/>
            </a:lvl7pPr>
            <a:lvl8pPr lvl="7" algn="ctr">
              <a:lnSpc>
                <a:spcPct val="85000"/>
              </a:lnSpc>
              <a:spcBef>
                <a:spcPts val="600"/>
              </a:spcBef>
              <a:spcAft>
                <a:spcPts val="0"/>
              </a:spcAft>
              <a:buClr>
                <a:srgbClr val="262626"/>
              </a:buClr>
              <a:buSzPts val="2000"/>
              <a:buNone/>
              <a:defRPr sz="2000"/>
            </a:lvl8pPr>
            <a:lvl9pPr lvl="8" algn="ctr">
              <a:lnSpc>
                <a:spcPct val="85000"/>
              </a:lnSpc>
              <a:spcBef>
                <a:spcPts val="600"/>
              </a:spcBef>
              <a:spcAft>
                <a:spcPts val="0"/>
              </a:spcAft>
              <a:buClr>
                <a:srgbClr val="262626"/>
              </a:buClr>
              <a:buSzPts val="2000"/>
              <a:buNone/>
              <a:defRPr sz="2000"/>
            </a:lvl9pPr>
          </a:lstStyle>
          <a:p>
            <a:endParaRPr/>
          </a:p>
        </p:txBody>
      </p:sp>
      <p:sp>
        <p:nvSpPr>
          <p:cNvPr id="96" name="Google Shape;96;p1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4"/>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300" b="0">
                <a:solidFill>
                  <a:srgbClr val="FFFFFF"/>
                </a:solidFill>
                <a:latin typeface="Calibri"/>
                <a:ea typeface="Calibri"/>
                <a:cs typeface="Calibri"/>
                <a:sym typeface="Calibri"/>
              </a:defRPr>
            </a:lvl1pPr>
            <a:lvl2pPr marL="0" lvl="1" indent="0" algn="r">
              <a:spcBef>
                <a:spcPts val="0"/>
              </a:spcBef>
              <a:buNone/>
              <a:defRPr sz="10300" b="0">
                <a:solidFill>
                  <a:srgbClr val="FFFFFF"/>
                </a:solidFill>
                <a:latin typeface="Calibri"/>
                <a:ea typeface="Calibri"/>
                <a:cs typeface="Calibri"/>
                <a:sym typeface="Calibri"/>
              </a:defRPr>
            </a:lvl2pPr>
            <a:lvl3pPr marL="0" lvl="2" indent="0" algn="r">
              <a:spcBef>
                <a:spcPts val="0"/>
              </a:spcBef>
              <a:buNone/>
              <a:defRPr sz="10300" b="0">
                <a:solidFill>
                  <a:srgbClr val="FFFFFF"/>
                </a:solidFill>
                <a:latin typeface="Calibri"/>
                <a:ea typeface="Calibri"/>
                <a:cs typeface="Calibri"/>
                <a:sym typeface="Calibri"/>
              </a:defRPr>
            </a:lvl3pPr>
            <a:lvl4pPr marL="0" lvl="3" indent="0" algn="r">
              <a:spcBef>
                <a:spcPts val="0"/>
              </a:spcBef>
              <a:buNone/>
              <a:defRPr sz="10300" b="0">
                <a:solidFill>
                  <a:srgbClr val="FFFFFF"/>
                </a:solidFill>
                <a:latin typeface="Calibri"/>
                <a:ea typeface="Calibri"/>
                <a:cs typeface="Calibri"/>
                <a:sym typeface="Calibri"/>
              </a:defRPr>
            </a:lvl4pPr>
            <a:lvl5pPr marL="0" lvl="4" indent="0" algn="r">
              <a:spcBef>
                <a:spcPts val="0"/>
              </a:spcBef>
              <a:buNone/>
              <a:defRPr sz="10300" b="0">
                <a:solidFill>
                  <a:srgbClr val="FFFFFF"/>
                </a:solidFill>
                <a:latin typeface="Calibri"/>
                <a:ea typeface="Calibri"/>
                <a:cs typeface="Calibri"/>
                <a:sym typeface="Calibri"/>
              </a:defRPr>
            </a:lvl5pPr>
            <a:lvl6pPr marL="0" lvl="5" indent="0" algn="r">
              <a:spcBef>
                <a:spcPts val="0"/>
              </a:spcBef>
              <a:buNone/>
              <a:defRPr sz="10300" b="0">
                <a:solidFill>
                  <a:srgbClr val="FFFFFF"/>
                </a:solidFill>
                <a:latin typeface="Calibri"/>
                <a:ea typeface="Calibri"/>
                <a:cs typeface="Calibri"/>
                <a:sym typeface="Calibri"/>
              </a:defRPr>
            </a:lvl6pPr>
            <a:lvl7pPr marL="0" lvl="6" indent="0" algn="r">
              <a:spcBef>
                <a:spcPts val="0"/>
              </a:spcBef>
              <a:buNone/>
              <a:defRPr sz="10300" b="0">
                <a:solidFill>
                  <a:srgbClr val="FFFFFF"/>
                </a:solidFill>
                <a:latin typeface="Calibri"/>
                <a:ea typeface="Calibri"/>
                <a:cs typeface="Calibri"/>
                <a:sym typeface="Calibri"/>
              </a:defRPr>
            </a:lvl7pPr>
            <a:lvl8pPr marL="0" lvl="7" indent="0" algn="r">
              <a:spcBef>
                <a:spcPts val="0"/>
              </a:spcBef>
              <a:buNone/>
              <a:defRPr sz="10300" b="0">
                <a:solidFill>
                  <a:srgbClr val="FFFFFF"/>
                </a:solidFill>
                <a:latin typeface="Calibri"/>
                <a:ea typeface="Calibri"/>
                <a:cs typeface="Calibri"/>
                <a:sym typeface="Calibri"/>
              </a:defRPr>
            </a:lvl8pPr>
            <a:lvl9pPr marL="0" lvl="8" indent="0" algn="r">
              <a:spcBef>
                <a:spcPts val="0"/>
              </a:spcBef>
              <a:buNone/>
              <a:defRPr sz="10300" b="0">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5"/>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262626"/>
              </a:buClr>
              <a:buSzPts val="1800"/>
              <a:buChar char=" "/>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102" name="Google Shape;102;p1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5"/>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603504" y="767419"/>
            <a:ext cx="10780776" cy="3355848"/>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8800"/>
              <a:buFont typeface="Calibri"/>
              <a:buNone/>
              <a:defRPr sz="8800" b="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16"/>
          <p:cNvSpPr txBox="1">
            <a:spLocks noGrp="1"/>
          </p:cNvSpPr>
          <p:nvPr>
            <p:ph type="body" idx="1"/>
          </p:nvPr>
        </p:nvSpPr>
        <p:spPr>
          <a:xfrm>
            <a:off x="667512" y="4204209"/>
            <a:ext cx="9226296" cy="1645920"/>
          </a:xfrm>
          <a:prstGeom prst="rect">
            <a:avLst/>
          </a:prstGeom>
          <a:noFill/>
          <a:ln>
            <a:noFill/>
          </a:ln>
        </p:spPr>
        <p:txBody>
          <a:bodyPr spcFirstLastPara="1" wrap="square" lIns="91425" tIns="45700" rIns="91425" bIns="45700" anchor="t" anchorCtr="0">
            <a:normAutofit/>
          </a:bodyPr>
          <a:lstStyle>
            <a:lvl1pPr marL="457200" lvl="0" indent="-228600" algn="l">
              <a:lnSpc>
                <a:spcPct val="85000"/>
              </a:lnSpc>
              <a:spcBef>
                <a:spcPts val="1300"/>
              </a:spcBef>
              <a:spcAft>
                <a:spcPts val="0"/>
              </a:spcAft>
              <a:buClr>
                <a:schemeClr val="dk1"/>
              </a:buClr>
              <a:buSzPts val="3200"/>
              <a:buNone/>
              <a:defRPr sz="3200">
                <a:solidFill>
                  <a:schemeClr val="dk1"/>
                </a:solidFill>
                <a:latin typeface="Calibri"/>
                <a:ea typeface="Calibri"/>
                <a:cs typeface="Calibri"/>
                <a:sym typeface="Calibri"/>
              </a:defRPr>
            </a:lvl1pPr>
            <a:lvl2pPr marL="914400" lvl="1" indent="-228600" algn="l">
              <a:lnSpc>
                <a:spcPct val="85000"/>
              </a:lnSpc>
              <a:spcBef>
                <a:spcPts val="600"/>
              </a:spcBef>
              <a:spcAft>
                <a:spcPts val="0"/>
              </a:spcAft>
              <a:buClr>
                <a:srgbClr val="888888"/>
              </a:buClr>
              <a:buSzPts val="1800"/>
              <a:buNone/>
              <a:defRPr sz="1800">
                <a:solidFill>
                  <a:srgbClr val="888888"/>
                </a:solidFill>
              </a:defRPr>
            </a:lvl2pPr>
            <a:lvl3pPr marL="1371600" lvl="2" indent="-228600" algn="l">
              <a:lnSpc>
                <a:spcPct val="85000"/>
              </a:lnSpc>
              <a:spcBef>
                <a:spcPts val="600"/>
              </a:spcBef>
              <a:spcAft>
                <a:spcPts val="0"/>
              </a:spcAft>
              <a:buClr>
                <a:srgbClr val="888888"/>
              </a:buClr>
              <a:buSzPts val="1600"/>
              <a:buNone/>
              <a:defRPr sz="1600">
                <a:solidFill>
                  <a:srgbClr val="888888"/>
                </a:solidFill>
              </a:defRPr>
            </a:lvl3pPr>
            <a:lvl4pPr marL="1828800" lvl="3" indent="-228600" algn="l">
              <a:lnSpc>
                <a:spcPct val="85000"/>
              </a:lnSpc>
              <a:spcBef>
                <a:spcPts val="600"/>
              </a:spcBef>
              <a:spcAft>
                <a:spcPts val="0"/>
              </a:spcAft>
              <a:buClr>
                <a:srgbClr val="888888"/>
              </a:buClr>
              <a:buSzPts val="1400"/>
              <a:buNone/>
              <a:defRPr sz="1400">
                <a:solidFill>
                  <a:srgbClr val="888888"/>
                </a:solidFill>
              </a:defRPr>
            </a:lvl4pPr>
            <a:lvl5pPr marL="2286000" lvl="4" indent="-228600" algn="l">
              <a:lnSpc>
                <a:spcPct val="85000"/>
              </a:lnSpc>
              <a:spcBef>
                <a:spcPts val="600"/>
              </a:spcBef>
              <a:spcAft>
                <a:spcPts val="0"/>
              </a:spcAft>
              <a:buClr>
                <a:srgbClr val="888888"/>
              </a:buClr>
              <a:buSzPts val="1400"/>
              <a:buNone/>
              <a:defRPr sz="1400">
                <a:solidFill>
                  <a:srgbClr val="888888"/>
                </a:solidFill>
              </a:defRPr>
            </a:lvl5pPr>
            <a:lvl6pPr marL="2743200" lvl="5" indent="-228600" algn="l">
              <a:lnSpc>
                <a:spcPct val="85000"/>
              </a:lnSpc>
              <a:spcBef>
                <a:spcPts val="600"/>
              </a:spcBef>
              <a:spcAft>
                <a:spcPts val="0"/>
              </a:spcAft>
              <a:buClr>
                <a:srgbClr val="888888"/>
              </a:buClr>
              <a:buSzPts val="1400"/>
              <a:buNone/>
              <a:defRPr sz="1400">
                <a:solidFill>
                  <a:srgbClr val="888888"/>
                </a:solidFill>
              </a:defRPr>
            </a:lvl6pPr>
            <a:lvl7pPr marL="3200400" lvl="6" indent="-228600" algn="l">
              <a:lnSpc>
                <a:spcPct val="85000"/>
              </a:lnSpc>
              <a:spcBef>
                <a:spcPts val="600"/>
              </a:spcBef>
              <a:spcAft>
                <a:spcPts val="0"/>
              </a:spcAft>
              <a:buClr>
                <a:srgbClr val="888888"/>
              </a:buClr>
              <a:buSzPts val="1400"/>
              <a:buNone/>
              <a:defRPr sz="1400">
                <a:solidFill>
                  <a:srgbClr val="888888"/>
                </a:solidFill>
              </a:defRPr>
            </a:lvl7pPr>
            <a:lvl8pPr marL="3657600" lvl="7" indent="-228600" algn="l">
              <a:lnSpc>
                <a:spcPct val="85000"/>
              </a:lnSpc>
              <a:spcBef>
                <a:spcPts val="600"/>
              </a:spcBef>
              <a:spcAft>
                <a:spcPts val="0"/>
              </a:spcAft>
              <a:buClr>
                <a:srgbClr val="888888"/>
              </a:buClr>
              <a:buSzPts val="1400"/>
              <a:buNone/>
              <a:defRPr sz="1400">
                <a:solidFill>
                  <a:srgbClr val="888888"/>
                </a:solidFill>
              </a:defRPr>
            </a:lvl8pPr>
            <a:lvl9pPr marL="4114800" lvl="8" indent="-228600" algn="l">
              <a:lnSpc>
                <a:spcPct val="85000"/>
              </a:lnSpc>
              <a:spcBef>
                <a:spcPts val="600"/>
              </a:spcBef>
              <a:spcAft>
                <a:spcPts val="0"/>
              </a:spcAft>
              <a:buClr>
                <a:srgbClr val="888888"/>
              </a:buClr>
              <a:buSzPts val="1400"/>
              <a:buNone/>
              <a:defRPr sz="1400">
                <a:solidFill>
                  <a:srgbClr val="888888"/>
                </a:solidFill>
              </a:defRPr>
            </a:lvl9pPr>
          </a:lstStyle>
          <a:p>
            <a:endParaRPr/>
          </a:p>
        </p:txBody>
      </p:sp>
      <p:sp>
        <p:nvSpPr>
          <p:cNvPr id="108" name="Google Shape;108;p1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6"/>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7"/>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114" name="Google Shape;114;p17"/>
          <p:cNvSpPr txBox="1">
            <a:spLocks noGrp="1"/>
          </p:cNvSpPr>
          <p:nvPr>
            <p:ph type="body" idx="2"/>
          </p:nvPr>
        </p:nvSpPr>
        <p:spPr>
          <a:xfrm>
            <a:off x="6011330"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115" name="Google Shape;115;p1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7"/>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8"/>
          <p:cNvSpPr txBox="1">
            <a:spLocks noGrp="1"/>
          </p:cNvSpPr>
          <p:nvPr>
            <p:ph type="body" idx="1"/>
          </p:nvPr>
        </p:nvSpPr>
        <p:spPr>
          <a:xfrm>
            <a:off x="676656" y="2040467"/>
            <a:ext cx="4663440" cy="723400"/>
          </a:xfrm>
          <a:prstGeom prst="rect">
            <a:avLst/>
          </a:prstGeom>
          <a:noFill/>
          <a:ln>
            <a:noFill/>
          </a:ln>
        </p:spPr>
        <p:txBody>
          <a:bodyPr spcFirstLastPara="1" wrap="square" lIns="91425" tIns="45700" rIns="91425" bIns="45700" anchor="ctr" anchorCtr="0">
            <a:normAutofit/>
          </a:bodyPr>
          <a:lstStyle>
            <a:lvl1pPr marL="457200" lvl="0" indent="-228600" algn="l">
              <a:lnSpc>
                <a:spcPct val="85000"/>
              </a:lnSpc>
              <a:spcBef>
                <a:spcPts val="1300"/>
              </a:spcBef>
              <a:spcAft>
                <a:spcPts val="0"/>
              </a:spcAft>
              <a:buClr>
                <a:srgbClr val="262626"/>
              </a:buClr>
              <a:buSzPts val="2200"/>
              <a:buNone/>
              <a:defRPr sz="2200" b="0" cap="none">
                <a:solidFill>
                  <a:srgbClr val="262626"/>
                </a:solidFill>
                <a:latin typeface="Calibri"/>
                <a:ea typeface="Calibri"/>
                <a:cs typeface="Calibri"/>
                <a:sym typeface="Calibri"/>
              </a:defRPr>
            </a:lvl1pPr>
            <a:lvl2pPr marL="914400" lvl="1" indent="-228600" algn="l">
              <a:lnSpc>
                <a:spcPct val="85000"/>
              </a:lnSpc>
              <a:spcBef>
                <a:spcPts val="600"/>
              </a:spcBef>
              <a:spcAft>
                <a:spcPts val="0"/>
              </a:spcAft>
              <a:buClr>
                <a:srgbClr val="262626"/>
              </a:buClr>
              <a:buSzPts val="2000"/>
              <a:buNone/>
              <a:defRPr sz="2000" b="1"/>
            </a:lvl2pPr>
            <a:lvl3pPr marL="1371600" lvl="2" indent="-228600" algn="l">
              <a:lnSpc>
                <a:spcPct val="85000"/>
              </a:lnSpc>
              <a:spcBef>
                <a:spcPts val="600"/>
              </a:spcBef>
              <a:spcAft>
                <a:spcPts val="0"/>
              </a:spcAft>
              <a:buClr>
                <a:srgbClr val="262626"/>
              </a:buClr>
              <a:buSzPts val="1800"/>
              <a:buNone/>
              <a:defRPr sz="1800" b="1"/>
            </a:lvl3pPr>
            <a:lvl4pPr marL="1828800" lvl="3" indent="-228600" algn="l">
              <a:lnSpc>
                <a:spcPct val="85000"/>
              </a:lnSpc>
              <a:spcBef>
                <a:spcPts val="600"/>
              </a:spcBef>
              <a:spcAft>
                <a:spcPts val="0"/>
              </a:spcAft>
              <a:buClr>
                <a:srgbClr val="262626"/>
              </a:buClr>
              <a:buSzPts val="1600"/>
              <a:buNone/>
              <a:defRPr sz="1600" b="1"/>
            </a:lvl4pPr>
            <a:lvl5pPr marL="2286000" lvl="4" indent="-228600" algn="l">
              <a:lnSpc>
                <a:spcPct val="85000"/>
              </a:lnSpc>
              <a:spcBef>
                <a:spcPts val="600"/>
              </a:spcBef>
              <a:spcAft>
                <a:spcPts val="0"/>
              </a:spcAft>
              <a:buClr>
                <a:srgbClr val="262626"/>
              </a:buClr>
              <a:buSzPts val="1600"/>
              <a:buNone/>
              <a:defRPr sz="1600" b="1"/>
            </a:lvl5pPr>
            <a:lvl6pPr marL="2743200" lvl="5" indent="-228600" algn="l">
              <a:lnSpc>
                <a:spcPct val="85000"/>
              </a:lnSpc>
              <a:spcBef>
                <a:spcPts val="600"/>
              </a:spcBef>
              <a:spcAft>
                <a:spcPts val="0"/>
              </a:spcAft>
              <a:buClr>
                <a:srgbClr val="262626"/>
              </a:buClr>
              <a:buSzPts val="1600"/>
              <a:buNone/>
              <a:defRPr sz="1600" b="1"/>
            </a:lvl6pPr>
            <a:lvl7pPr marL="3200400" lvl="6" indent="-228600" algn="l">
              <a:lnSpc>
                <a:spcPct val="85000"/>
              </a:lnSpc>
              <a:spcBef>
                <a:spcPts val="600"/>
              </a:spcBef>
              <a:spcAft>
                <a:spcPts val="0"/>
              </a:spcAft>
              <a:buClr>
                <a:srgbClr val="262626"/>
              </a:buClr>
              <a:buSzPts val="1600"/>
              <a:buNone/>
              <a:defRPr sz="1600" b="1"/>
            </a:lvl7pPr>
            <a:lvl8pPr marL="3657600" lvl="7" indent="-228600" algn="l">
              <a:lnSpc>
                <a:spcPct val="85000"/>
              </a:lnSpc>
              <a:spcBef>
                <a:spcPts val="600"/>
              </a:spcBef>
              <a:spcAft>
                <a:spcPts val="0"/>
              </a:spcAft>
              <a:buClr>
                <a:srgbClr val="262626"/>
              </a:buClr>
              <a:buSzPts val="1600"/>
              <a:buNone/>
              <a:defRPr sz="1600" b="1"/>
            </a:lvl8pPr>
            <a:lvl9pPr marL="4114800" lvl="8" indent="-228600" algn="l">
              <a:lnSpc>
                <a:spcPct val="85000"/>
              </a:lnSpc>
              <a:spcBef>
                <a:spcPts val="600"/>
              </a:spcBef>
              <a:spcAft>
                <a:spcPts val="0"/>
              </a:spcAft>
              <a:buClr>
                <a:srgbClr val="262626"/>
              </a:buClr>
              <a:buSzPts val="1600"/>
              <a:buNone/>
              <a:defRPr sz="1600" b="1"/>
            </a:lvl9pPr>
          </a:lstStyle>
          <a:p>
            <a:endParaRPr/>
          </a:p>
        </p:txBody>
      </p:sp>
      <p:sp>
        <p:nvSpPr>
          <p:cNvPr id="121" name="Google Shape;121;p18"/>
          <p:cNvSpPr txBox="1">
            <a:spLocks noGrp="1"/>
          </p:cNvSpPr>
          <p:nvPr>
            <p:ph type="body" idx="2"/>
          </p:nvPr>
        </p:nvSpPr>
        <p:spPr>
          <a:xfrm>
            <a:off x="676656" y="2753084"/>
            <a:ext cx="4663440" cy="3200400"/>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122" name="Google Shape;122;p18"/>
          <p:cNvSpPr txBox="1">
            <a:spLocks noGrp="1"/>
          </p:cNvSpPr>
          <p:nvPr>
            <p:ph type="body" idx="3"/>
          </p:nvPr>
        </p:nvSpPr>
        <p:spPr>
          <a:xfrm>
            <a:off x="6007608" y="2038435"/>
            <a:ext cx="4663440" cy="722376"/>
          </a:xfrm>
          <a:prstGeom prst="rect">
            <a:avLst/>
          </a:prstGeom>
          <a:noFill/>
          <a:ln>
            <a:noFill/>
          </a:ln>
        </p:spPr>
        <p:txBody>
          <a:bodyPr spcFirstLastPara="1" wrap="square" lIns="91425" tIns="45700" rIns="91425" bIns="45700" anchor="ctr" anchorCtr="0">
            <a:normAutofit/>
          </a:bodyPr>
          <a:lstStyle>
            <a:lvl1pPr marL="457200" lvl="0" indent="-228600" algn="l">
              <a:lnSpc>
                <a:spcPct val="85000"/>
              </a:lnSpc>
              <a:spcBef>
                <a:spcPts val="1300"/>
              </a:spcBef>
              <a:spcAft>
                <a:spcPts val="0"/>
              </a:spcAft>
              <a:buClr>
                <a:srgbClr val="262626"/>
              </a:buClr>
              <a:buSzPts val="2200"/>
              <a:buNone/>
              <a:defRPr sz="2200" b="0" cap="none">
                <a:solidFill>
                  <a:srgbClr val="262626"/>
                </a:solidFill>
                <a:latin typeface="Calibri"/>
                <a:ea typeface="Calibri"/>
                <a:cs typeface="Calibri"/>
                <a:sym typeface="Calibri"/>
              </a:defRPr>
            </a:lvl1pPr>
            <a:lvl2pPr marL="914400" lvl="1" indent="-228600" algn="l">
              <a:lnSpc>
                <a:spcPct val="85000"/>
              </a:lnSpc>
              <a:spcBef>
                <a:spcPts val="600"/>
              </a:spcBef>
              <a:spcAft>
                <a:spcPts val="0"/>
              </a:spcAft>
              <a:buClr>
                <a:srgbClr val="262626"/>
              </a:buClr>
              <a:buSzPts val="2000"/>
              <a:buNone/>
              <a:defRPr sz="2000" b="1"/>
            </a:lvl2pPr>
            <a:lvl3pPr marL="1371600" lvl="2" indent="-228600" algn="l">
              <a:lnSpc>
                <a:spcPct val="85000"/>
              </a:lnSpc>
              <a:spcBef>
                <a:spcPts val="600"/>
              </a:spcBef>
              <a:spcAft>
                <a:spcPts val="0"/>
              </a:spcAft>
              <a:buClr>
                <a:srgbClr val="262626"/>
              </a:buClr>
              <a:buSzPts val="1800"/>
              <a:buNone/>
              <a:defRPr sz="1800" b="1"/>
            </a:lvl3pPr>
            <a:lvl4pPr marL="1828800" lvl="3" indent="-228600" algn="l">
              <a:lnSpc>
                <a:spcPct val="85000"/>
              </a:lnSpc>
              <a:spcBef>
                <a:spcPts val="600"/>
              </a:spcBef>
              <a:spcAft>
                <a:spcPts val="0"/>
              </a:spcAft>
              <a:buClr>
                <a:srgbClr val="262626"/>
              </a:buClr>
              <a:buSzPts val="1600"/>
              <a:buNone/>
              <a:defRPr sz="1600" b="1"/>
            </a:lvl4pPr>
            <a:lvl5pPr marL="2286000" lvl="4" indent="-228600" algn="l">
              <a:lnSpc>
                <a:spcPct val="85000"/>
              </a:lnSpc>
              <a:spcBef>
                <a:spcPts val="600"/>
              </a:spcBef>
              <a:spcAft>
                <a:spcPts val="0"/>
              </a:spcAft>
              <a:buClr>
                <a:srgbClr val="262626"/>
              </a:buClr>
              <a:buSzPts val="1600"/>
              <a:buNone/>
              <a:defRPr sz="1600" b="1"/>
            </a:lvl5pPr>
            <a:lvl6pPr marL="2743200" lvl="5" indent="-228600" algn="l">
              <a:lnSpc>
                <a:spcPct val="85000"/>
              </a:lnSpc>
              <a:spcBef>
                <a:spcPts val="600"/>
              </a:spcBef>
              <a:spcAft>
                <a:spcPts val="0"/>
              </a:spcAft>
              <a:buClr>
                <a:srgbClr val="262626"/>
              </a:buClr>
              <a:buSzPts val="1600"/>
              <a:buNone/>
              <a:defRPr sz="1600" b="1"/>
            </a:lvl6pPr>
            <a:lvl7pPr marL="3200400" lvl="6" indent="-228600" algn="l">
              <a:lnSpc>
                <a:spcPct val="85000"/>
              </a:lnSpc>
              <a:spcBef>
                <a:spcPts val="600"/>
              </a:spcBef>
              <a:spcAft>
                <a:spcPts val="0"/>
              </a:spcAft>
              <a:buClr>
                <a:srgbClr val="262626"/>
              </a:buClr>
              <a:buSzPts val="1600"/>
              <a:buNone/>
              <a:defRPr sz="1600" b="1"/>
            </a:lvl7pPr>
            <a:lvl8pPr marL="3657600" lvl="7" indent="-228600" algn="l">
              <a:lnSpc>
                <a:spcPct val="85000"/>
              </a:lnSpc>
              <a:spcBef>
                <a:spcPts val="600"/>
              </a:spcBef>
              <a:spcAft>
                <a:spcPts val="0"/>
              </a:spcAft>
              <a:buClr>
                <a:srgbClr val="262626"/>
              </a:buClr>
              <a:buSzPts val="1600"/>
              <a:buNone/>
              <a:defRPr sz="1600" b="1"/>
            </a:lvl8pPr>
            <a:lvl9pPr marL="4114800" lvl="8" indent="-228600" algn="l">
              <a:lnSpc>
                <a:spcPct val="85000"/>
              </a:lnSpc>
              <a:spcBef>
                <a:spcPts val="600"/>
              </a:spcBef>
              <a:spcAft>
                <a:spcPts val="0"/>
              </a:spcAft>
              <a:buClr>
                <a:srgbClr val="262626"/>
              </a:buClr>
              <a:buSzPts val="1600"/>
              <a:buNone/>
              <a:defRPr sz="1600" b="1"/>
            </a:lvl9pPr>
          </a:lstStyle>
          <a:p>
            <a:endParaRPr/>
          </a:p>
        </p:txBody>
      </p:sp>
      <p:sp>
        <p:nvSpPr>
          <p:cNvPr id="123" name="Google Shape;123;p18"/>
          <p:cNvSpPr txBox="1">
            <a:spLocks noGrp="1"/>
          </p:cNvSpPr>
          <p:nvPr>
            <p:ph type="body" idx="4"/>
          </p:nvPr>
        </p:nvSpPr>
        <p:spPr>
          <a:xfrm>
            <a:off x="6007608" y="2750990"/>
            <a:ext cx="4663440" cy="3200400"/>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124" name="Google Shape;124;p1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8"/>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9"/>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9"/>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9"/>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6"/>
        <p:cNvGrpSpPr/>
        <p:nvPr/>
      </p:nvGrpSpPr>
      <p:grpSpPr>
        <a:xfrm>
          <a:off x="0" y="0"/>
          <a:ext cx="0" cy="0"/>
          <a:chOff x="0" y="0"/>
          <a:chExt cx="0" cy="0"/>
        </a:xfrm>
      </p:grpSpPr>
      <p:sp>
        <p:nvSpPr>
          <p:cNvPr id="137" name="Google Shape;137;p21"/>
          <p:cNvSpPr/>
          <p:nvPr/>
        </p:nvSpPr>
        <p:spPr>
          <a:xfrm>
            <a:off x="7620000" y="0"/>
            <a:ext cx="457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txBox="1">
            <a:spLocks noGrp="1"/>
          </p:cNvSpPr>
          <p:nvPr>
            <p:ph type="title"/>
          </p:nvPr>
        </p:nvSpPr>
        <p:spPr>
          <a:xfrm>
            <a:off x="8261404" y="542282"/>
            <a:ext cx="3383280" cy="192024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4000"/>
              <a:buFont typeface="Calibri"/>
              <a:buNone/>
              <a:defRPr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21"/>
          <p:cNvSpPr txBox="1">
            <a:spLocks noGrp="1"/>
          </p:cNvSpPr>
          <p:nvPr>
            <p:ph type="body" idx="1"/>
          </p:nvPr>
        </p:nvSpPr>
        <p:spPr>
          <a:xfrm>
            <a:off x="762000" y="762000"/>
            <a:ext cx="6096000" cy="4572000"/>
          </a:xfrm>
          <a:prstGeom prst="rect">
            <a:avLst/>
          </a:prstGeom>
          <a:noFill/>
          <a:ln>
            <a:noFill/>
          </a:ln>
        </p:spPr>
        <p:txBody>
          <a:bodyPr spcFirstLastPara="1" wrap="square" lIns="91425" tIns="45700" rIns="91425" bIns="45700" anchor="t" anchorCtr="0">
            <a:normAutofit/>
          </a:bodyPr>
          <a:lstStyle>
            <a:lvl1pPr marL="457200" lvl="0" indent="-431800" algn="l">
              <a:lnSpc>
                <a:spcPct val="85000"/>
              </a:lnSpc>
              <a:spcBef>
                <a:spcPts val="1300"/>
              </a:spcBef>
              <a:spcAft>
                <a:spcPts val="0"/>
              </a:spcAft>
              <a:buClr>
                <a:srgbClr val="262626"/>
              </a:buClr>
              <a:buSzPts val="3200"/>
              <a:buChar char=" "/>
              <a:defRPr sz="3200"/>
            </a:lvl1pPr>
            <a:lvl2pPr marL="914400" lvl="1" indent="-406400" algn="l">
              <a:lnSpc>
                <a:spcPct val="85000"/>
              </a:lnSpc>
              <a:spcBef>
                <a:spcPts val="600"/>
              </a:spcBef>
              <a:spcAft>
                <a:spcPts val="0"/>
              </a:spcAft>
              <a:buClr>
                <a:srgbClr val="262626"/>
              </a:buClr>
              <a:buSzPts val="2800"/>
              <a:buChar char=" "/>
              <a:defRPr sz="2800"/>
            </a:lvl2pPr>
            <a:lvl3pPr marL="1371600" lvl="2" indent="-381000" algn="l">
              <a:lnSpc>
                <a:spcPct val="85000"/>
              </a:lnSpc>
              <a:spcBef>
                <a:spcPts val="600"/>
              </a:spcBef>
              <a:spcAft>
                <a:spcPts val="0"/>
              </a:spcAft>
              <a:buClr>
                <a:srgbClr val="262626"/>
              </a:buClr>
              <a:buSzPts val="2400"/>
              <a:buChar char=" "/>
              <a:defRPr sz="2400"/>
            </a:lvl3pPr>
            <a:lvl4pPr marL="1828800" lvl="3" indent="-355600" algn="l">
              <a:lnSpc>
                <a:spcPct val="85000"/>
              </a:lnSpc>
              <a:spcBef>
                <a:spcPts val="600"/>
              </a:spcBef>
              <a:spcAft>
                <a:spcPts val="0"/>
              </a:spcAft>
              <a:buClr>
                <a:srgbClr val="262626"/>
              </a:buClr>
              <a:buSzPts val="2000"/>
              <a:buChar char=" "/>
              <a:defRPr sz="2000"/>
            </a:lvl4pPr>
            <a:lvl5pPr marL="2286000" lvl="4" indent="-355600" algn="l">
              <a:lnSpc>
                <a:spcPct val="85000"/>
              </a:lnSpc>
              <a:spcBef>
                <a:spcPts val="600"/>
              </a:spcBef>
              <a:spcAft>
                <a:spcPts val="0"/>
              </a:spcAft>
              <a:buClr>
                <a:srgbClr val="262626"/>
              </a:buClr>
              <a:buSzPts val="2000"/>
              <a:buChar char=" "/>
              <a:defRPr sz="2000"/>
            </a:lvl5pPr>
            <a:lvl6pPr marL="2743200" lvl="5" indent="-355600" algn="l">
              <a:lnSpc>
                <a:spcPct val="85000"/>
              </a:lnSpc>
              <a:spcBef>
                <a:spcPts val="600"/>
              </a:spcBef>
              <a:spcAft>
                <a:spcPts val="0"/>
              </a:spcAft>
              <a:buClr>
                <a:srgbClr val="262626"/>
              </a:buClr>
              <a:buSzPts val="2000"/>
              <a:buChar char=" "/>
              <a:defRPr sz="2000"/>
            </a:lvl6pPr>
            <a:lvl7pPr marL="3200400" lvl="6" indent="-355600" algn="l">
              <a:lnSpc>
                <a:spcPct val="85000"/>
              </a:lnSpc>
              <a:spcBef>
                <a:spcPts val="600"/>
              </a:spcBef>
              <a:spcAft>
                <a:spcPts val="0"/>
              </a:spcAft>
              <a:buClr>
                <a:srgbClr val="262626"/>
              </a:buClr>
              <a:buSzPts val="2000"/>
              <a:buChar char=" "/>
              <a:defRPr sz="2000"/>
            </a:lvl7pPr>
            <a:lvl8pPr marL="3657600" lvl="7" indent="-355600" algn="l">
              <a:lnSpc>
                <a:spcPct val="85000"/>
              </a:lnSpc>
              <a:spcBef>
                <a:spcPts val="600"/>
              </a:spcBef>
              <a:spcAft>
                <a:spcPts val="0"/>
              </a:spcAft>
              <a:buClr>
                <a:srgbClr val="262626"/>
              </a:buClr>
              <a:buSzPts val="2000"/>
              <a:buChar char=" "/>
              <a:defRPr sz="2000"/>
            </a:lvl8pPr>
            <a:lvl9pPr marL="4114800" lvl="8" indent="-355600" algn="l">
              <a:lnSpc>
                <a:spcPct val="85000"/>
              </a:lnSpc>
              <a:spcBef>
                <a:spcPts val="600"/>
              </a:spcBef>
              <a:spcAft>
                <a:spcPts val="0"/>
              </a:spcAft>
              <a:buClr>
                <a:srgbClr val="262626"/>
              </a:buClr>
              <a:buSzPts val="2000"/>
              <a:buChar char=" "/>
              <a:defRPr sz="2000"/>
            </a:lvl9pPr>
          </a:lstStyle>
          <a:p>
            <a:endParaRPr/>
          </a:p>
        </p:txBody>
      </p:sp>
      <p:sp>
        <p:nvSpPr>
          <p:cNvPr id="140" name="Google Shape;140;p21"/>
          <p:cNvSpPr txBox="1">
            <a:spLocks noGrp="1"/>
          </p:cNvSpPr>
          <p:nvPr>
            <p:ph type="body" idx="2"/>
          </p:nvPr>
        </p:nvSpPr>
        <p:spPr>
          <a:xfrm>
            <a:off x="8275982" y="2511813"/>
            <a:ext cx="3398520" cy="3126987"/>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200"/>
              </a:spcBef>
              <a:spcAft>
                <a:spcPts val="0"/>
              </a:spcAft>
              <a:buClr>
                <a:srgbClr val="262626"/>
              </a:buClr>
              <a:buSzPts val="1800"/>
              <a:buFont typeface="Calibri"/>
              <a:buNone/>
              <a:defRPr sz="1800">
                <a:solidFill>
                  <a:srgbClr val="262626"/>
                </a:solidFill>
              </a:defRPr>
            </a:lvl1pPr>
            <a:lvl2pPr marL="914400" lvl="1" indent="-228600" algn="l">
              <a:lnSpc>
                <a:spcPct val="85000"/>
              </a:lnSpc>
              <a:spcBef>
                <a:spcPts val="600"/>
              </a:spcBef>
              <a:spcAft>
                <a:spcPts val="0"/>
              </a:spcAft>
              <a:buClr>
                <a:srgbClr val="262626"/>
              </a:buClr>
              <a:buSzPts val="1200"/>
              <a:buNone/>
              <a:defRPr sz="1200"/>
            </a:lvl2pPr>
            <a:lvl3pPr marL="1371600" lvl="2" indent="-228600" algn="l">
              <a:lnSpc>
                <a:spcPct val="85000"/>
              </a:lnSpc>
              <a:spcBef>
                <a:spcPts val="600"/>
              </a:spcBef>
              <a:spcAft>
                <a:spcPts val="0"/>
              </a:spcAft>
              <a:buClr>
                <a:srgbClr val="262626"/>
              </a:buClr>
              <a:buSzPts val="1000"/>
              <a:buNone/>
              <a:defRPr sz="1000"/>
            </a:lvl3pPr>
            <a:lvl4pPr marL="1828800" lvl="3" indent="-228600" algn="l">
              <a:lnSpc>
                <a:spcPct val="85000"/>
              </a:lnSpc>
              <a:spcBef>
                <a:spcPts val="600"/>
              </a:spcBef>
              <a:spcAft>
                <a:spcPts val="0"/>
              </a:spcAft>
              <a:buClr>
                <a:srgbClr val="262626"/>
              </a:buClr>
              <a:buSzPts val="900"/>
              <a:buNone/>
              <a:defRPr sz="900"/>
            </a:lvl4pPr>
            <a:lvl5pPr marL="2286000" lvl="4" indent="-228600" algn="l">
              <a:lnSpc>
                <a:spcPct val="85000"/>
              </a:lnSpc>
              <a:spcBef>
                <a:spcPts val="600"/>
              </a:spcBef>
              <a:spcAft>
                <a:spcPts val="0"/>
              </a:spcAft>
              <a:buClr>
                <a:srgbClr val="262626"/>
              </a:buClr>
              <a:buSzPts val="900"/>
              <a:buNone/>
              <a:defRPr sz="900"/>
            </a:lvl5pPr>
            <a:lvl6pPr marL="2743200" lvl="5" indent="-228600" algn="l">
              <a:lnSpc>
                <a:spcPct val="85000"/>
              </a:lnSpc>
              <a:spcBef>
                <a:spcPts val="600"/>
              </a:spcBef>
              <a:spcAft>
                <a:spcPts val="0"/>
              </a:spcAft>
              <a:buClr>
                <a:srgbClr val="262626"/>
              </a:buClr>
              <a:buSzPts val="900"/>
              <a:buNone/>
              <a:defRPr sz="900"/>
            </a:lvl6pPr>
            <a:lvl7pPr marL="3200400" lvl="6" indent="-228600" algn="l">
              <a:lnSpc>
                <a:spcPct val="85000"/>
              </a:lnSpc>
              <a:spcBef>
                <a:spcPts val="600"/>
              </a:spcBef>
              <a:spcAft>
                <a:spcPts val="0"/>
              </a:spcAft>
              <a:buClr>
                <a:srgbClr val="262626"/>
              </a:buClr>
              <a:buSzPts val="900"/>
              <a:buNone/>
              <a:defRPr sz="900"/>
            </a:lvl7pPr>
            <a:lvl8pPr marL="3657600" lvl="7" indent="-228600" algn="l">
              <a:lnSpc>
                <a:spcPct val="85000"/>
              </a:lnSpc>
              <a:spcBef>
                <a:spcPts val="600"/>
              </a:spcBef>
              <a:spcAft>
                <a:spcPts val="0"/>
              </a:spcAft>
              <a:buClr>
                <a:srgbClr val="262626"/>
              </a:buClr>
              <a:buSzPts val="900"/>
              <a:buNone/>
              <a:defRPr sz="900"/>
            </a:lvl8pPr>
            <a:lvl9pPr marL="4114800" lvl="8" indent="-228600" algn="l">
              <a:lnSpc>
                <a:spcPct val="85000"/>
              </a:lnSpc>
              <a:spcBef>
                <a:spcPts val="600"/>
              </a:spcBef>
              <a:spcAft>
                <a:spcPts val="0"/>
              </a:spcAft>
              <a:buClr>
                <a:srgbClr val="262626"/>
              </a:buClr>
              <a:buSzPts val="900"/>
              <a:buNone/>
              <a:defRPr sz="900"/>
            </a:lvl9pPr>
          </a:lstStyle>
          <a:p>
            <a:endParaRPr/>
          </a:p>
        </p:txBody>
      </p:sp>
      <p:sp>
        <p:nvSpPr>
          <p:cNvPr id="141" name="Google Shape;141;p2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1"/>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300" b="0">
                <a:solidFill>
                  <a:srgbClr val="FFFFFF"/>
                </a:solidFill>
                <a:latin typeface="Calibri"/>
                <a:ea typeface="Calibri"/>
                <a:cs typeface="Calibri"/>
                <a:sym typeface="Calibri"/>
              </a:defRPr>
            </a:lvl1pPr>
            <a:lvl2pPr marL="0" lvl="1" indent="0" algn="r">
              <a:spcBef>
                <a:spcPts val="0"/>
              </a:spcBef>
              <a:buNone/>
              <a:defRPr sz="10300" b="0">
                <a:solidFill>
                  <a:srgbClr val="FFFFFF"/>
                </a:solidFill>
                <a:latin typeface="Calibri"/>
                <a:ea typeface="Calibri"/>
                <a:cs typeface="Calibri"/>
                <a:sym typeface="Calibri"/>
              </a:defRPr>
            </a:lvl2pPr>
            <a:lvl3pPr marL="0" lvl="2" indent="0" algn="r">
              <a:spcBef>
                <a:spcPts val="0"/>
              </a:spcBef>
              <a:buNone/>
              <a:defRPr sz="10300" b="0">
                <a:solidFill>
                  <a:srgbClr val="FFFFFF"/>
                </a:solidFill>
                <a:latin typeface="Calibri"/>
                <a:ea typeface="Calibri"/>
                <a:cs typeface="Calibri"/>
                <a:sym typeface="Calibri"/>
              </a:defRPr>
            </a:lvl3pPr>
            <a:lvl4pPr marL="0" lvl="3" indent="0" algn="r">
              <a:spcBef>
                <a:spcPts val="0"/>
              </a:spcBef>
              <a:buNone/>
              <a:defRPr sz="10300" b="0">
                <a:solidFill>
                  <a:srgbClr val="FFFFFF"/>
                </a:solidFill>
                <a:latin typeface="Calibri"/>
                <a:ea typeface="Calibri"/>
                <a:cs typeface="Calibri"/>
                <a:sym typeface="Calibri"/>
              </a:defRPr>
            </a:lvl4pPr>
            <a:lvl5pPr marL="0" lvl="4" indent="0" algn="r">
              <a:spcBef>
                <a:spcPts val="0"/>
              </a:spcBef>
              <a:buNone/>
              <a:defRPr sz="10300" b="0">
                <a:solidFill>
                  <a:srgbClr val="FFFFFF"/>
                </a:solidFill>
                <a:latin typeface="Calibri"/>
                <a:ea typeface="Calibri"/>
                <a:cs typeface="Calibri"/>
                <a:sym typeface="Calibri"/>
              </a:defRPr>
            </a:lvl5pPr>
            <a:lvl6pPr marL="0" lvl="5" indent="0" algn="r">
              <a:spcBef>
                <a:spcPts val="0"/>
              </a:spcBef>
              <a:buNone/>
              <a:defRPr sz="10300" b="0">
                <a:solidFill>
                  <a:srgbClr val="FFFFFF"/>
                </a:solidFill>
                <a:latin typeface="Calibri"/>
                <a:ea typeface="Calibri"/>
                <a:cs typeface="Calibri"/>
                <a:sym typeface="Calibri"/>
              </a:defRPr>
            </a:lvl6pPr>
            <a:lvl7pPr marL="0" lvl="6" indent="0" algn="r">
              <a:spcBef>
                <a:spcPts val="0"/>
              </a:spcBef>
              <a:buNone/>
              <a:defRPr sz="10300" b="0">
                <a:solidFill>
                  <a:srgbClr val="FFFFFF"/>
                </a:solidFill>
                <a:latin typeface="Calibri"/>
                <a:ea typeface="Calibri"/>
                <a:cs typeface="Calibri"/>
                <a:sym typeface="Calibri"/>
              </a:defRPr>
            </a:lvl7pPr>
            <a:lvl8pPr marL="0" lvl="7" indent="0" algn="r">
              <a:spcBef>
                <a:spcPts val="0"/>
              </a:spcBef>
              <a:buNone/>
              <a:defRPr sz="10300" b="0">
                <a:solidFill>
                  <a:srgbClr val="FFFFFF"/>
                </a:solidFill>
                <a:latin typeface="Calibri"/>
                <a:ea typeface="Calibri"/>
                <a:cs typeface="Calibri"/>
                <a:sym typeface="Calibri"/>
              </a:defRPr>
            </a:lvl8pPr>
            <a:lvl9pPr marL="0" lvl="8" indent="0" algn="r">
              <a:spcBef>
                <a:spcPts val="0"/>
              </a:spcBef>
              <a:buNone/>
              <a:defRPr sz="10300" b="0">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3"/>
          <p:cNvSpPr txBox="1">
            <a:spLocks noGrp="1"/>
          </p:cNvSpPr>
          <p:nvPr>
            <p:ph type="body" idx="1"/>
          </p:nvPr>
        </p:nvSpPr>
        <p:spPr>
          <a:xfrm rot="5400000">
            <a:off x="4170426" y="-1482090"/>
            <a:ext cx="3766185" cy="1075372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262626"/>
              </a:buClr>
              <a:buSzPts val="1800"/>
              <a:buChar char=" "/>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154" name="Google Shape;154;p23"/>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3"/>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3"/>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262626"/>
              </a:buClr>
              <a:buSzPts val="1800"/>
              <a:buChar char=" "/>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25" name="Google Shape;25;p3"/>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rot="5400000">
            <a:off x="7658100" y="1781175"/>
            <a:ext cx="4800600" cy="262890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24"/>
          <p:cNvSpPr txBox="1">
            <a:spLocks noGrp="1"/>
          </p:cNvSpPr>
          <p:nvPr>
            <p:ph type="body" idx="1"/>
          </p:nvPr>
        </p:nvSpPr>
        <p:spPr>
          <a:xfrm rot="5400000">
            <a:off x="1938338" y="-452437"/>
            <a:ext cx="5400675"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1300"/>
              </a:spcBef>
              <a:spcAft>
                <a:spcPts val="0"/>
              </a:spcAft>
              <a:buClr>
                <a:srgbClr val="262626"/>
              </a:buClr>
              <a:buSzPts val="1800"/>
              <a:buChar char=" "/>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160" name="Google Shape;160;p2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24"/>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31" name="Google Shape;31;p4"/>
          <p:cNvSpPr txBox="1">
            <a:spLocks noGrp="1"/>
          </p:cNvSpPr>
          <p:nvPr>
            <p:ph type="body" idx="2"/>
          </p:nvPr>
        </p:nvSpPr>
        <p:spPr>
          <a:xfrm>
            <a:off x="6011330"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32" name="Google Shape;32;p4"/>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603504" y="767419"/>
            <a:ext cx="10780776" cy="3355848"/>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8800"/>
              <a:buFont typeface="Calibri"/>
              <a:buNone/>
              <a:defRPr sz="8800" b="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667512" y="4204209"/>
            <a:ext cx="9226296" cy="1645920"/>
          </a:xfrm>
          <a:prstGeom prst="rect">
            <a:avLst/>
          </a:prstGeom>
          <a:noFill/>
          <a:ln>
            <a:noFill/>
          </a:ln>
        </p:spPr>
        <p:txBody>
          <a:bodyPr spcFirstLastPara="1" wrap="square" lIns="91425" tIns="45700" rIns="91425" bIns="45700" anchor="t" anchorCtr="0">
            <a:normAutofit/>
          </a:bodyPr>
          <a:lstStyle>
            <a:lvl1pPr marL="457200" lvl="0" indent="-228600" algn="l">
              <a:lnSpc>
                <a:spcPct val="85000"/>
              </a:lnSpc>
              <a:spcBef>
                <a:spcPts val="1300"/>
              </a:spcBef>
              <a:spcAft>
                <a:spcPts val="0"/>
              </a:spcAft>
              <a:buClr>
                <a:schemeClr val="dk1"/>
              </a:buClr>
              <a:buSzPts val="3200"/>
              <a:buNone/>
              <a:defRPr sz="3200">
                <a:solidFill>
                  <a:schemeClr val="dk1"/>
                </a:solidFill>
                <a:latin typeface="Calibri"/>
                <a:ea typeface="Calibri"/>
                <a:cs typeface="Calibri"/>
                <a:sym typeface="Calibri"/>
              </a:defRPr>
            </a:lvl1pPr>
            <a:lvl2pPr marL="914400" lvl="1" indent="-228600" algn="l">
              <a:lnSpc>
                <a:spcPct val="85000"/>
              </a:lnSpc>
              <a:spcBef>
                <a:spcPts val="600"/>
              </a:spcBef>
              <a:spcAft>
                <a:spcPts val="0"/>
              </a:spcAft>
              <a:buClr>
                <a:srgbClr val="888888"/>
              </a:buClr>
              <a:buSzPts val="1800"/>
              <a:buNone/>
              <a:defRPr sz="1800">
                <a:solidFill>
                  <a:srgbClr val="888888"/>
                </a:solidFill>
              </a:defRPr>
            </a:lvl2pPr>
            <a:lvl3pPr marL="1371600" lvl="2" indent="-228600" algn="l">
              <a:lnSpc>
                <a:spcPct val="85000"/>
              </a:lnSpc>
              <a:spcBef>
                <a:spcPts val="600"/>
              </a:spcBef>
              <a:spcAft>
                <a:spcPts val="0"/>
              </a:spcAft>
              <a:buClr>
                <a:srgbClr val="888888"/>
              </a:buClr>
              <a:buSzPts val="1600"/>
              <a:buNone/>
              <a:defRPr sz="1600">
                <a:solidFill>
                  <a:srgbClr val="888888"/>
                </a:solidFill>
              </a:defRPr>
            </a:lvl3pPr>
            <a:lvl4pPr marL="1828800" lvl="3" indent="-228600" algn="l">
              <a:lnSpc>
                <a:spcPct val="85000"/>
              </a:lnSpc>
              <a:spcBef>
                <a:spcPts val="600"/>
              </a:spcBef>
              <a:spcAft>
                <a:spcPts val="0"/>
              </a:spcAft>
              <a:buClr>
                <a:srgbClr val="888888"/>
              </a:buClr>
              <a:buSzPts val="1400"/>
              <a:buNone/>
              <a:defRPr sz="1400">
                <a:solidFill>
                  <a:srgbClr val="888888"/>
                </a:solidFill>
              </a:defRPr>
            </a:lvl4pPr>
            <a:lvl5pPr marL="2286000" lvl="4" indent="-228600" algn="l">
              <a:lnSpc>
                <a:spcPct val="85000"/>
              </a:lnSpc>
              <a:spcBef>
                <a:spcPts val="600"/>
              </a:spcBef>
              <a:spcAft>
                <a:spcPts val="0"/>
              </a:spcAft>
              <a:buClr>
                <a:srgbClr val="888888"/>
              </a:buClr>
              <a:buSzPts val="1400"/>
              <a:buNone/>
              <a:defRPr sz="1400">
                <a:solidFill>
                  <a:srgbClr val="888888"/>
                </a:solidFill>
              </a:defRPr>
            </a:lvl5pPr>
            <a:lvl6pPr marL="2743200" lvl="5" indent="-228600" algn="l">
              <a:lnSpc>
                <a:spcPct val="85000"/>
              </a:lnSpc>
              <a:spcBef>
                <a:spcPts val="600"/>
              </a:spcBef>
              <a:spcAft>
                <a:spcPts val="0"/>
              </a:spcAft>
              <a:buClr>
                <a:srgbClr val="888888"/>
              </a:buClr>
              <a:buSzPts val="1400"/>
              <a:buNone/>
              <a:defRPr sz="1400">
                <a:solidFill>
                  <a:srgbClr val="888888"/>
                </a:solidFill>
              </a:defRPr>
            </a:lvl6pPr>
            <a:lvl7pPr marL="3200400" lvl="6" indent="-228600" algn="l">
              <a:lnSpc>
                <a:spcPct val="85000"/>
              </a:lnSpc>
              <a:spcBef>
                <a:spcPts val="600"/>
              </a:spcBef>
              <a:spcAft>
                <a:spcPts val="0"/>
              </a:spcAft>
              <a:buClr>
                <a:srgbClr val="888888"/>
              </a:buClr>
              <a:buSzPts val="1400"/>
              <a:buNone/>
              <a:defRPr sz="1400">
                <a:solidFill>
                  <a:srgbClr val="888888"/>
                </a:solidFill>
              </a:defRPr>
            </a:lvl7pPr>
            <a:lvl8pPr marL="3657600" lvl="7" indent="-228600" algn="l">
              <a:lnSpc>
                <a:spcPct val="85000"/>
              </a:lnSpc>
              <a:spcBef>
                <a:spcPts val="600"/>
              </a:spcBef>
              <a:spcAft>
                <a:spcPts val="0"/>
              </a:spcAft>
              <a:buClr>
                <a:srgbClr val="888888"/>
              </a:buClr>
              <a:buSzPts val="1400"/>
              <a:buNone/>
              <a:defRPr sz="1400">
                <a:solidFill>
                  <a:srgbClr val="888888"/>
                </a:solidFill>
              </a:defRPr>
            </a:lvl8pPr>
            <a:lvl9pPr marL="4114800" lvl="8" indent="-228600" algn="l">
              <a:lnSpc>
                <a:spcPct val="85000"/>
              </a:lnSpc>
              <a:spcBef>
                <a:spcPts val="600"/>
              </a:spcBef>
              <a:spcAft>
                <a:spcPts val="0"/>
              </a:spcAft>
              <a:buClr>
                <a:srgbClr val="888888"/>
              </a:buClr>
              <a:buSzPts val="1400"/>
              <a:buNone/>
              <a:defRPr sz="1400">
                <a:solidFill>
                  <a:srgbClr val="888888"/>
                </a:solidFill>
              </a:defRPr>
            </a:lvl9pPr>
          </a:lstStyle>
          <a:p>
            <a:endParaRPr/>
          </a:p>
        </p:txBody>
      </p:sp>
      <p:sp>
        <p:nvSpPr>
          <p:cNvPr id="38" name="Google Shape;38;p5"/>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676656" y="2040467"/>
            <a:ext cx="4663440" cy="723400"/>
          </a:xfrm>
          <a:prstGeom prst="rect">
            <a:avLst/>
          </a:prstGeom>
          <a:noFill/>
          <a:ln>
            <a:noFill/>
          </a:ln>
        </p:spPr>
        <p:txBody>
          <a:bodyPr spcFirstLastPara="1" wrap="square" lIns="91425" tIns="45700" rIns="91425" bIns="45700" anchor="ctr" anchorCtr="0">
            <a:normAutofit/>
          </a:bodyPr>
          <a:lstStyle>
            <a:lvl1pPr marL="457200" lvl="0" indent="-228600" algn="l">
              <a:lnSpc>
                <a:spcPct val="85000"/>
              </a:lnSpc>
              <a:spcBef>
                <a:spcPts val="1300"/>
              </a:spcBef>
              <a:spcAft>
                <a:spcPts val="0"/>
              </a:spcAft>
              <a:buClr>
                <a:srgbClr val="262626"/>
              </a:buClr>
              <a:buSzPts val="2200"/>
              <a:buNone/>
              <a:defRPr sz="2200" b="0" cap="none">
                <a:solidFill>
                  <a:srgbClr val="262626"/>
                </a:solidFill>
                <a:latin typeface="Calibri"/>
                <a:ea typeface="Calibri"/>
                <a:cs typeface="Calibri"/>
                <a:sym typeface="Calibri"/>
              </a:defRPr>
            </a:lvl1pPr>
            <a:lvl2pPr marL="914400" lvl="1" indent="-228600" algn="l">
              <a:lnSpc>
                <a:spcPct val="85000"/>
              </a:lnSpc>
              <a:spcBef>
                <a:spcPts val="600"/>
              </a:spcBef>
              <a:spcAft>
                <a:spcPts val="0"/>
              </a:spcAft>
              <a:buClr>
                <a:srgbClr val="262626"/>
              </a:buClr>
              <a:buSzPts val="2000"/>
              <a:buNone/>
              <a:defRPr sz="2000" b="1"/>
            </a:lvl2pPr>
            <a:lvl3pPr marL="1371600" lvl="2" indent="-228600" algn="l">
              <a:lnSpc>
                <a:spcPct val="85000"/>
              </a:lnSpc>
              <a:spcBef>
                <a:spcPts val="600"/>
              </a:spcBef>
              <a:spcAft>
                <a:spcPts val="0"/>
              </a:spcAft>
              <a:buClr>
                <a:srgbClr val="262626"/>
              </a:buClr>
              <a:buSzPts val="1800"/>
              <a:buNone/>
              <a:defRPr sz="1800" b="1"/>
            </a:lvl3pPr>
            <a:lvl4pPr marL="1828800" lvl="3" indent="-228600" algn="l">
              <a:lnSpc>
                <a:spcPct val="85000"/>
              </a:lnSpc>
              <a:spcBef>
                <a:spcPts val="600"/>
              </a:spcBef>
              <a:spcAft>
                <a:spcPts val="0"/>
              </a:spcAft>
              <a:buClr>
                <a:srgbClr val="262626"/>
              </a:buClr>
              <a:buSzPts val="1600"/>
              <a:buNone/>
              <a:defRPr sz="1600" b="1"/>
            </a:lvl4pPr>
            <a:lvl5pPr marL="2286000" lvl="4" indent="-228600" algn="l">
              <a:lnSpc>
                <a:spcPct val="85000"/>
              </a:lnSpc>
              <a:spcBef>
                <a:spcPts val="600"/>
              </a:spcBef>
              <a:spcAft>
                <a:spcPts val="0"/>
              </a:spcAft>
              <a:buClr>
                <a:srgbClr val="262626"/>
              </a:buClr>
              <a:buSzPts val="1600"/>
              <a:buNone/>
              <a:defRPr sz="1600" b="1"/>
            </a:lvl5pPr>
            <a:lvl6pPr marL="2743200" lvl="5" indent="-228600" algn="l">
              <a:lnSpc>
                <a:spcPct val="85000"/>
              </a:lnSpc>
              <a:spcBef>
                <a:spcPts val="600"/>
              </a:spcBef>
              <a:spcAft>
                <a:spcPts val="0"/>
              </a:spcAft>
              <a:buClr>
                <a:srgbClr val="262626"/>
              </a:buClr>
              <a:buSzPts val="1600"/>
              <a:buNone/>
              <a:defRPr sz="1600" b="1"/>
            </a:lvl6pPr>
            <a:lvl7pPr marL="3200400" lvl="6" indent="-228600" algn="l">
              <a:lnSpc>
                <a:spcPct val="85000"/>
              </a:lnSpc>
              <a:spcBef>
                <a:spcPts val="600"/>
              </a:spcBef>
              <a:spcAft>
                <a:spcPts val="0"/>
              </a:spcAft>
              <a:buClr>
                <a:srgbClr val="262626"/>
              </a:buClr>
              <a:buSzPts val="1600"/>
              <a:buNone/>
              <a:defRPr sz="1600" b="1"/>
            </a:lvl7pPr>
            <a:lvl8pPr marL="3657600" lvl="7" indent="-228600" algn="l">
              <a:lnSpc>
                <a:spcPct val="85000"/>
              </a:lnSpc>
              <a:spcBef>
                <a:spcPts val="600"/>
              </a:spcBef>
              <a:spcAft>
                <a:spcPts val="0"/>
              </a:spcAft>
              <a:buClr>
                <a:srgbClr val="262626"/>
              </a:buClr>
              <a:buSzPts val="1600"/>
              <a:buNone/>
              <a:defRPr sz="1600" b="1"/>
            </a:lvl8pPr>
            <a:lvl9pPr marL="4114800" lvl="8" indent="-228600" algn="l">
              <a:lnSpc>
                <a:spcPct val="85000"/>
              </a:lnSpc>
              <a:spcBef>
                <a:spcPts val="600"/>
              </a:spcBef>
              <a:spcAft>
                <a:spcPts val="0"/>
              </a:spcAft>
              <a:buClr>
                <a:srgbClr val="262626"/>
              </a:buClr>
              <a:buSzPts val="1600"/>
              <a:buNone/>
              <a:defRPr sz="1600" b="1"/>
            </a:lvl9pPr>
          </a:lstStyle>
          <a:p>
            <a:endParaRPr/>
          </a:p>
        </p:txBody>
      </p:sp>
      <p:sp>
        <p:nvSpPr>
          <p:cNvPr id="44" name="Google Shape;44;p6"/>
          <p:cNvSpPr txBox="1">
            <a:spLocks noGrp="1"/>
          </p:cNvSpPr>
          <p:nvPr>
            <p:ph type="body" idx="2"/>
          </p:nvPr>
        </p:nvSpPr>
        <p:spPr>
          <a:xfrm>
            <a:off x="676656" y="2753084"/>
            <a:ext cx="4663440" cy="3200400"/>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45" name="Google Shape;45;p6"/>
          <p:cNvSpPr txBox="1">
            <a:spLocks noGrp="1"/>
          </p:cNvSpPr>
          <p:nvPr>
            <p:ph type="body" idx="3"/>
          </p:nvPr>
        </p:nvSpPr>
        <p:spPr>
          <a:xfrm>
            <a:off x="6007608" y="2038435"/>
            <a:ext cx="4663440" cy="722376"/>
          </a:xfrm>
          <a:prstGeom prst="rect">
            <a:avLst/>
          </a:prstGeom>
          <a:noFill/>
          <a:ln>
            <a:noFill/>
          </a:ln>
        </p:spPr>
        <p:txBody>
          <a:bodyPr spcFirstLastPara="1" wrap="square" lIns="91425" tIns="45700" rIns="91425" bIns="45700" anchor="ctr" anchorCtr="0">
            <a:normAutofit/>
          </a:bodyPr>
          <a:lstStyle>
            <a:lvl1pPr marL="457200" lvl="0" indent="-228600" algn="l">
              <a:lnSpc>
                <a:spcPct val="85000"/>
              </a:lnSpc>
              <a:spcBef>
                <a:spcPts val="1300"/>
              </a:spcBef>
              <a:spcAft>
                <a:spcPts val="0"/>
              </a:spcAft>
              <a:buClr>
                <a:srgbClr val="262626"/>
              </a:buClr>
              <a:buSzPts val="2200"/>
              <a:buNone/>
              <a:defRPr sz="2200" b="0" cap="none">
                <a:solidFill>
                  <a:srgbClr val="262626"/>
                </a:solidFill>
                <a:latin typeface="Calibri"/>
                <a:ea typeface="Calibri"/>
                <a:cs typeface="Calibri"/>
                <a:sym typeface="Calibri"/>
              </a:defRPr>
            </a:lvl1pPr>
            <a:lvl2pPr marL="914400" lvl="1" indent="-228600" algn="l">
              <a:lnSpc>
                <a:spcPct val="85000"/>
              </a:lnSpc>
              <a:spcBef>
                <a:spcPts val="600"/>
              </a:spcBef>
              <a:spcAft>
                <a:spcPts val="0"/>
              </a:spcAft>
              <a:buClr>
                <a:srgbClr val="262626"/>
              </a:buClr>
              <a:buSzPts val="2000"/>
              <a:buNone/>
              <a:defRPr sz="2000" b="1"/>
            </a:lvl2pPr>
            <a:lvl3pPr marL="1371600" lvl="2" indent="-228600" algn="l">
              <a:lnSpc>
                <a:spcPct val="85000"/>
              </a:lnSpc>
              <a:spcBef>
                <a:spcPts val="600"/>
              </a:spcBef>
              <a:spcAft>
                <a:spcPts val="0"/>
              </a:spcAft>
              <a:buClr>
                <a:srgbClr val="262626"/>
              </a:buClr>
              <a:buSzPts val="1800"/>
              <a:buNone/>
              <a:defRPr sz="1800" b="1"/>
            </a:lvl3pPr>
            <a:lvl4pPr marL="1828800" lvl="3" indent="-228600" algn="l">
              <a:lnSpc>
                <a:spcPct val="85000"/>
              </a:lnSpc>
              <a:spcBef>
                <a:spcPts val="600"/>
              </a:spcBef>
              <a:spcAft>
                <a:spcPts val="0"/>
              </a:spcAft>
              <a:buClr>
                <a:srgbClr val="262626"/>
              </a:buClr>
              <a:buSzPts val="1600"/>
              <a:buNone/>
              <a:defRPr sz="1600" b="1"/>
            </a:lvl4pPr>
            <a:lvl5pPr marL="2286000" lvl="4" indent="-228600" algn="l">
              <a:lnSpc>
                <a:spcPct val="85000"/>
              </a:lnSpc>
              <a:spcBef>
                <a:spcPts val="600"/>
              </a:spcBef>
              <a:spcAft>
                <a:spcPts val="0"/>
              </a:spcAft>
              <a:buClr>
                <a:srgbClr val="262626"/>
              </a:buClr>
              <a:buSzPts val="1600"/>
              <a:buNone/>
              <a:defRPr sz="1600" b="1"/>
            </a:lvl5pPr>
            <a:lvl6pPr marL="2743200" lvl="5" indent="-228600" algn="l">
              <a:lnSpc>
                <a:spcPct val="85000"/>
              </a:lnSpc>
              <a:spcBef>
                <a:spcPts val="600"/>
              </a:spcBef>
              <a:spcAft>
                <a:spcPts val="0"/>
              </a:spcAft>
              <a:buClr>
                <a:srgbClr val="262626"/>
              </a:buClr>
              <a:buSzPts val="1600"/>
              <a:buNone/>
              <a:defRPr sz="1600" b="1"/>
            </a:lvl6pPr>
            <a:lvl7pPr marL="3200400" lvl="6" indent="-228600" algn="l">
              <a:lnSpc>
                <a:spcPct val="85000"/>
              </a:lnSpc>
              <a:spcBef>
                <a:spcPts val="600"/>
              </a:spcBef>
              <a:spcAft>
                <a:spcPts val="0"/>
              </a:spcAft>
              <a:buClr>
                <a:srgbClr val="262626"/>
              </a:buClr>
              <a:buSzPts val="1600"/>
              <a:buNone/>
              <a:defRPr sz="1600" b="1"/>
            </a:lvl7pPr>
            <a:lvl8pPr marL="3657600" lvl="7" indent="-228600" algn="l">
              <a:lnSpc>
                <a:spcPct val="85000"/>
              </a:lnSpc>
              <a:spcBef>
                <a:spcPts val="600"/>
              </a:spcBef>
              <a:spcAft>
                <a:spcPts val="0"/>
              </a:spcAft>
              <a:buClr>
                <a:srgbClr val="262626"/>
              </a:buClr>
              <a:buSzPts val="1600"/>
              <a:buNone/>
              <a:defRPr sz="1600" b="1"/>
            </a:lvl8pPr>
            <a:lvl9pPr marL="4114800" lvl="8" indent="-228600" algn="l">
              <a:lnSpc>
                <a:spcPct val="85000"/>
              </a:lnSpc>
              <a:spcBef>
                <a:spcPts val="600"/>
              </a:spcBef>
              <a:spcAft>
                <a:spcPts val="0"/>
              </a:spcAft>
              <a:buClr>
                <a:srgbClr val="262626"/>
              </a:buClr>
              <a:buSzPts val="1600"/>
              <a:buNone/>
              <a:defRPr sz="1600" b="1"/>
            </a:lvl9pPr>
          </a:lstStyle>
          <a:p>
            <a:endParaRPr/>
          </a:p>
        </p:txBody>
      </p:sp>
      <p:sp>
        <p:nvSpPr>
          <p:cNvPr id="46" name="Google Shape;46;p6"/>
          <p:cNvSpPr txBox="1">
            <a:spLocks noGrp="1"/>
          </p:cNvSpPr>
          <p:nvPr>
            <p:ph type="body" idx="4"/>
          </p:nvPr>
        </p:nvSpPr>
        <p:spPr>
          <a:xfrm>
            <a:off x="6007608" y="2750990"/>
            <a:ext cx="4663440" cy="3200400"/>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47" name="Google Shape;47;p6"/>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8"/>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p:nvPr/>
        </p:nvSpPr>
        <p:spPr>
          <a:xfrm>
            <a:off x="7620000" y="0"/>
            <a:ext cx="457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8261404" y="542282"/>
            <a:ext cx="3383280" cy="192024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4000"/>
              <a:buFont typeface="Calibri"/>
              <a:buNone/>
              <a:defRPr sz="40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9"/>
          <p:cNvSpPr txBox="1">
            <a:spLocks noGrp="1"/>
          </p:cNvSpPr>
          <p:nvPr>
            <p:ph type="body" idx="1"/>
          </p:nvPr>
        </p:nvSpPr>
        <p:spPr>
          <a:xfrm>
            <a:off x="762000" y="762000"/>
            <a:ext cx="6096000" cy="4572000"/>
          </a:xfrm>
          <a:prstGeom prst="rect">
            <a:avLst/>
          </a:prstGeom>
          <a:noFill/>
          <a:ln>
            <a:noFill/>
          </a:ln>
        </p:spPr>
        <p:txBody>
          <a:bodyPr spcFirstLastPara="1" wrap="square" lIns="91425" tIns="45700" rIns="91425" bIns="45700" anchor="t" anchorCtr="0">
            <a:normAutofit/>
          </a:bodyPr>
          <a:lstStyle>
            <a:lvl1pPr marL="457200" lvl="0" indent="-431800" algn="l">
              <a:lnSpc>
                <a:spcPct val="85000"/>
              </a:lnSpc>
              <a:spcBef>
                <a:spcPts val="1300"/>
              </a:spcBef>
              <a:spcAft>
                <a:spcPts val="0"/>
              </a:spcAft>
              <a:buClr>
                <a:srgbClr val="262626"/>
              </a:buClr>
              <a:buSzPts val="3200"/>
              <a:buChar char=" "/>
              <a:defRPr sz="3200"/>
            </a:lvl1pPr>
            <a:lvl2pPr marL="914400" lvl="1" indent="-406400" algn="l">
              <a:lnSpc>
                <a:spcPct val="85000"/>
              </a:lnSpc>
              <a:spcBef>
                <a:spcPts val="600"/>
              </a:spcBef>
              <a:spcAft>
                <a:spcPts val="0"/>
              </a:spcAft>
              <a:buClr>
                <a:srgbClr val="262626"/>
              </a:buClr>
              <a:buSzPts val="2800"/>
              <a:buChar char=" "/>
              <a:defRPr sz="2800"/>
            </a:lvl2pPr>
            <a:lvl3pPr marL="1371600" lvl="2" indent="-381000" algn="l">
              <a:lnSpc>
                <a:spcPct val="85000"/>
              </a:lnSpc>
              <a:spcBef>
                <a:spcPts val="600"/>
              </a:spcBef>
              <a:spcAft>
                <a:spcPts val="0"/>
              </a:spcAft>
              <a:buClr>
                <a:srgbClr val="262626"/>
              </a:buClr>
              <a:buSzPts val="2400"/>
              <a:buChar char=" "/>
              <a:defRPr sz="2400"/>
            </a:lvl3pPr>
            <a:lvl4pPr marL="1828800" lvl="3" indent="-355600" algn="l">
              <a:lnSpc>
                <a:spcPct val="85000"/>
              </a:lnSpc>
              <a:spcBef>
                <a:spcPts val="600"/>
              </a:spcBef>
              <a:spcAft>
                <a:spcPts val="0"/>
              </a:spcAft>
              <a:buClr>
                <a:srgbClr val="262626"/>
              </a:buClr>
              <a:buSzPts val="2000"/>
              <a:buChar char=" "/>
              <a:defRPr sz="2000"/>
            </a:lvl4pPr>
            <a:lvl5pPr marL="2286000" lvl="4" indent="-355600" algn="l">
              <a:lnSpc>
                <a:spcPct val="85000"/>
              </a:lnSpc>
              <a:spcBef>
                <a:spcPts val="600"/>
              </a:spcBef>
              <a:spcAft>
                <a:spcPts val="0"/>
              </a:spcAft>
              <a:buClr>
                <a:srgbClr val="262626"/>
              </a:buClr>
              <a:buSzPts val="2000"/>
              <a:buChar char=" "/>
              <a:defRPr sz="2000"/>
            </a:lvl5pPr>
            <a:lvl6pPr marL="2743200" lvl="5" indent="-355600" algn="l">
              <a:lnSpc>
                <a:spcPct val="85000"/>
              </a:lnSpc>
              <a:spcBef>
                <a:spcPts val="600"/>
              </a:spcBef>
              <a:spcAft>
                <a:spcPts val="0"/>
              </a:spcAft>
              <a:buClr>
                <a:srgbClr val="262626"/>
              </a:buClr>
              <a:buSzPts val="2000"/>
              <a:buChar char=" "/>
              <a:defRPr sz="2000"/>
            </a:lvl6pPr>
            <a:lvl7pPr marL="3200400" lvl="6" indent="-355600" algn="l">
              <a:lnSpc>
                <a:spcPct val="85000"/>
              </a:lnSpc>
              <a:spcBef>
                <a:spcPts val="600"/>
              </a:spcBef>
              <a:spcAft>
                <a:spcPts val="0"/>
              </a:spcAft>
              <a:buClr>
                <a:srgbClr val="262626"/>
              </a:buClr>
              <a:buSzPts val="2000"/>
              <a:buChar char=" "/>
              <a:defRPr sz="2000"/>
            </a:lvl7pPr>
            <a:lvl8pPr marL="3657600" lvl="7" indent="-355600" algn="l">
              <a:lnSpc>
                <a:spcPct val="85000"/>
              </a:lnSpc>
              <a:spcBef>
                <a:spcPts val="600"/>
              </a:spcBef>
              <a:spcAft>
                <a:spcPts val="0"/>
              </a:spcAft>
              <a:buClr>
                <a:srgbClr val="262626"/>
              </a:buClr>
              <a:buSzPts val="2000"/>
              <a:buChar char=" "/>
              <a:defRPr sz="2000"/>
            </a:lvl8pPr>
            <a:lvl9pPr marL="4114800" lvl="8" indent="-355600" algn="l">
              <a:lnSpc>
                <a:spcPct val="85000"/>
              </a:lnSpc>
              <a:spcBef>
                <a:spcPts val="600"/>
              </a:spcBef>
              <a:spcAft>
                <a:spcPts val="0"/>
              </a:spcAft>
              <a:buClr>
                <a:srgbClr val="262626"/>
              </a:buClr>
              <a:buSzPts val="2000"/>
              <a:buChar char=" "/>
              <a:defRPr sz="2000"/>
            </a:lvl9pPr>
          </a:lstStyle>
          <a:p>
            <a:endParaRPr/>
          </a:p>
        </p:txBody>
      </p:sp>
      <p:sp>
        <p:nvSpPr>
          <p:cNvPr id="63" name="Google Shape;63;p9"/>
          <p:cNvSpPr txBox="1">
            <a:spLocks noGrp="1"/>
          </p:cNvSpPr>
          <p:nvPr>
            <p:ph type="body" idx="2"/>
          </p:nvPr>
        </p:nvSpPr>
        <p:spPr>
          <a:xfrm>
            <a:off x="8275982" y="2511813"/>
            <a:ext cx="3398520" cy="3126987"/>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200"/>
              </a:spcBef>
              <a:spcAft>
                <a:spcPts val="0"/>
              </a:spcAft>
              <a:buClr>
                <a:srgbClr val="262626"/>
              </a:buClr>
              <a:buSzPts val="1800"/>
              <a:buFont typeface="Calibri"/>
              <a:buNone/>
              <a:defRPr sz="1800">
                <a:solidFill>
                  <a:srgbClr val="262626"/>
                </a:solidFill>
              </a:defRPr>
            </a:lvl1pPr>
            <a:lvl2pPr marL="914400" lvl="1" indent="-228600" algn="l">
              <a:lnSpc>
                <a:spcPct val="85000"/>
              </a:lnSpc>
              <a:spcBef>
                <a:spcPts val="600"/>
              </a:spcBef>
              <a:spcAft>
                <a:spcPts val="0"/>
              </a:spcAft>
              <a:buClr>
                <a:srgbClr val="262626"/>
              </a:buClr>
              <a:buSzPts val="1200"/>
              <a:buNone/>
              <a:defRPr sz="1200"/>
            </a:lvl2pPr>
            <a:lvl3pPr marL="1371600" lvl="2" indent="-228600" algn="l">
              <a:lnSpc>
                <a:spcPct val="85000"/>
              </a:lnSpc>
              <a:spcBef>
                <a:spcPts val="600"/>
              </a:spcBef>
              <a:spcAft>
                <a:spcPts val="0"/>
              </a:spcAft>
              <a:buClr>
                <a:srgbClr val="262626"/>
              </a:buClr>
              <a:buSzPts val="1000"/>
              <a:buNone/>
              <a:defRPr sz="1000"/>
            </a:lvl3pPr>
            <a:lvl4pPr marL="1828800" lvl="3" indent="-228600" algn="l">
              <a:lnSpc>
                <a:spcPct val="85000"/>
              </a:lnSpc>
              <a:spcBef>
                <a:spcPts val="600"/>
              </a:spcBef>
              <a:spcAft>
                <a:spcPts val="0"/>
              </a:spcAft>
              <a:buClr>
                <a:srgbClr val="262626"/>
              </a:buClr>
              <a:buSzPts val="900"/>
              <a:buNone/>
              <a:defRPr sz="900"/>
            </a:lvl4pPr>
            <a:lvl5pPr marL="2286000" lvl="4" indent="-228600" algn="l">
              <a:lnSpc>
                <a:spcPct val="85000"/>
              </a:lnSpc>
              <a:spcBef>
                <a:spcPts val="600"/>
              </a:spcBef>
              <a:spcAft>
                <a:spcPts val="0"/>
              </a:spcAft>
              <a:buClr>
                <a:srgbClr val="262626"/>
              </a:buClr>
              <a:buSzPts val="900"/>
              <a:buNone/>
              <a:defRPr sz="900"/>
            </a:lvl5pPr>
            <a:lvl6pPr marL="2743200" lvl="5" indent="-228600" algn="l">
              <a:lnSpc>
                <a:spcPct val="85000"/>
              </a:lnSpc>
              <a:spcBef>
                <a:spcPts val="600"/>
              </a:spcBef>
              <a:spcAft>
                <a:spcPts val="0"/>
              </a:spcAft>
              <a:buClr>
                <a:srgbClr val="262626"/>
              </a:buClr>
              <a:buSzPts val="900"/>
              <a:buNone/>
              <a:defRPr sz="900"/>
            </a:lvl6pPr>
            <a:lvl7pPr marL="3200400" lvl="6" indent="-228600" algn="l">
              <a:lnSpc>
                <a:spcPct val="85000"/>
              </a:lnSpc>
              <a:spcBef>
                <a:spcPts val="600"/>
              </a:spcBef>
              <a:spcAft>
                <a:spcPts val="0"/>
              </a:spcAft>
              <a:buClr>
                <a:srgbClr val="262626"/>
              </a:buClr>
              <a:buSzPts val="900"/>
              <a:buNone/>
              <a:defRPr sz="900"/>
            </a:lvl7pPr>
            <a:lvl8pPr marL="3657600" lvl="7" indent="-228600" algn="l">
              <a:lnSpc>
                <a:spcPct val="85000"/>
              </a:lnSpc>
              <a:spcBef>
                <a:spcPts val="600"/>
              </a:spcBef>
              <a:spcAft>
                <a:spcPts val="0"/>
              </a:spcAft>
              <a:buClr>
                <a:srgbClr val="262626"/>
              </a:buClr>
              <a:buSzPts val="900"/>
              <a:buNone/>
              <a:defRPr sz="900"/>
            </a:lvl8pPr>
            <a:lvl9pPr marL="4114800" lvl="8" indent="-228600" algn="l">
              <a:lnSpc>
                <a:spcPct val="85000"/>
              </a:lnSpc>
              <a:spcBef>
                <a:spcPts val="600"/>
              </a:spcBef>
              <a:spcAft>
                <a:spcPts val="0"/>
              </a:spcAft>
              <a:buClr>
                <a:srgbClr val="262626"/>
              </a:buClr>
              <a:buSzPts val="900"/>
              <a:buNone/>
              <a:defRPr sz="900"/>
            </a:lvl9pPr>
          </a:lstStyle>
          <a:p>
            <a:endParaRPr/>
          </a:p>
        </p:txBody>
      </p:sp>
      <p:sp>
        <p:nvSpPr>
          <p:cNvPr id="64" name="Google Shape;64;p9"/>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300" b="0">
                <a:solidFill>
                  <a:srgbClr val="FFFFFF"/>
                </a:solidFill>
                <a:latin typeface="Calibri"/>
                <a:ea typeface="Calibri"/>
                <a:cs typeface="Calibri"/>
                <a:sym typeface="Calibri"/>
              </a:defRPr>
            </a:lvl1pPr>
            <a:lvl2pPr marL="0" lvl="1" indent="0" algn="r">
              <a:spcBef>
                <a:spcPts val="0"/>
              </a:spcBef>
              <a:buNone/>
              <a:defRPr sz="10300" b="0">
                <a:solidFill>
                  <a:srgbClr val="FFFFFF"/>
                </a:solidFill>
                <a:latin typeface="Calibri"/>
                <a:ea typeface="Calibri"/>
                <a:cs typeface="Calibri"/>
                <a:sym typeface="Calibri"/>
              </a:defRPr>
            </a:lvl2pPr>
            <a:lvl3pPr marL="0" lvl="2" indent="0" algn="r">
              <a:spcBef>
                <a:spcPts val="0"/>
              </a:spcBef>
              <a:buNone/>
              <a:defRPr sz="10300" b="0">
                <a:solidFill>
                  <a:srgbClr val="FFFFFF"/>
                </a:solidFill>
                <a:latin typeface="Calibri"/>
                <a:ea typeface="Calibri"/>
                <a:cs typeface="Calibri"/>
                <a:sym typeface="Calibri"/>
              </a:defRPr>
            </a:lvl3pPr>
            <a:lvl4pPr marL="0" lvl="3" indent="0" algn="r">
              <a:spcBef>
                <a:spcPts val="0"/>
              </a:spcBef>
              <a:buNone/>
              <a:defRPr sz="10300" b="0">
                <a:solidFill>
                  <a:srgbClr val="FFFFFF"/>
                </a:solidFill>
                <a:latin typeface="Calibri"/>
                <a:ea typeface="Calibri"/>
                <a:cs typeface="Calibri"/>
                <a:sym typeface="Calibri"/>
              </a:defRPr>
            </a:lvl4pPr>
            <a:lvl5pPr marL="0" lvl="4" indent="0" algn="r">
              <a:spcBef>
                <a:spcPts val="0"/>
              </a:spcBef>
              <a:buNone/>
              <a:defRPr sz="10300" b="0">
                <a:solidFill>
                  <a:srgbClr val="FFFFFF"/>
                </a:solidFill>
                <a:latin typeface="Calibri"/>
                <a:ea typeface="Calibri"/>
                <a:cs typeface="Calibri"/>
                <a:sym typeface="Calibri"/>
              </a:defRPr>
            </a:lvl5pPr>
            <a:lvl6pPr marL="0" lvl="5" indent="0" algn="r">
              <a:spcBef>
                <a:spcPts val="0"/>
              </a:spcBef>
              <a:buNone/>
              <a:defRPr sz="10300" b="0">
                <a:solidFill>
                  <a:srgbClr val="FFFFFF"/>
                </a:solidFill>
                <a:latin typeface="Calibri"/>
                <a:ea typeface="Calibri"/>
                <a:cs typeface="Calibri"/>
                <a:sym typeface="Calibri"/>
              </a:defRPr>
            </a:lvl6pPr>
            <a:lvl7pPr marL="0" lvl="6" indent="0" algn="r">
              <a:spcBef>
                <a:spcPts val="0"/>
              </a:spcBef>
              <a:buNone/>
              <a:defRPr sz="10300" b="0">
                <a:solidFill>
                  <a:srgbClr val="FFFFFF"/>
                </a:solidFill>
                <a:latin typeface="Calibri"/>
                <a:ea typeface="Calibri"/>
                <a:cs typeface="Calibri"/>
                <a:sym typeface="Calibri"/>
              </a:defRPr>
            </a:lvl7pPr>
            <a:lvl8pPr marL="0" lvl="7" indent="0" algn="r">
              <a:spcBef>
                <a:spcPts val="0"/>
              </a:spcBef>
              <a:buNone/>
              <a:defRPr sz="10300" b="0">
                <a:solidFill>
                  <a:srgbClr val="FFFFFF"/>
                </a:solidFill>
                <a:latin typeface="Calibri"/>
                <a:ea typeface="Calibri"/>
                <a:cs typeface="Calibri"/>
                <a:sym typeface="Calibri"/>
              </a:defRPr>
            </a:lvl8pPr>
            <a:lvl9pPr marL="0" lvl="8" indent="0" algn="r">
              <a:spcBef>
                <a:spcPts val="0"/>
              </a:spcBef>
              <a:buNone/>
              <a:defRPr sz="10300" b="0">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accent1"/>
        </a:solidFill>
        <a:effectLst/>
      </p:bgPr>
    </p:bg>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649224" y="5418667"/>
            <a:ext cx="10780776" cy="613283"/>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200"/>
              <a:buFont typeface="Calibri"/>
              <a:buNone/>
              <a:defRPr sz="32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9" name="Google Shape;69;p10"/>
          <p:cNvPicPr preferRelativeResize="0">
            <a:picLocks noGrp="1"/>
          </p:cNvPicPr>
          <p:nvPr>
            <p:ph type="pic" idx="2"/>
          </p:nvPr>
        </p:nvPicPr>
        <p:blipFill/>
        <p:spPr>
          <a:xfrm>
            <a:off x="0" y="0"/>
            <a:ext cx="12192000" cy="5330952"/>
          </a:xfrm>
          <a:prstGeom prst="rect">
            <a:avLst/>
          </a:prstGeom>
          <a:blipFill rotWithShape="1">
            <a:blip r:embed="rId2">
              <a:alphaModFix/>
            </a:blip>
            <a:stretch>
              <a:fillRect/>
            </a:stretch>
          </a:blipFill>
          <a:ln>
            <a:noFill/>
          </a:ln>
        </p:spPr>
      </p:pic>
      <p:sp>
        <p:nvSpPr>
          <p:cNvPr id="70" name="Google Shape;70;p10"/>
          <p:cNvSpPr txBox="1">
            <a:spLocks noGrp="1"/>
          </p:cNvSpPr>
          <p:nvPr>
            <p:ph type="body" idx="1"/>
          </p:nvPr>
        </p:nvSpPr>
        <p:spPr>
          <a:xfrm>
            <a:off x="676656" y="5909735"/>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00"/>
              </a:spcBef>
              <a:spcAft>
                <a:spcPts val="0"/>
              </a:spcAft>
              <a:buClr>
                <a:srgbClr val="262626"/>
              </a:buClr>
              <a:buSzPts val="1400"/>
              <a:buNone/>
              <a:defRPr sz="1400">
                <a:solidFill>
                  <a:srgbClr val="262626"/>
                </a:solidFill>
              </a:defRPr>
            </a:lvl1pPr>
            <a:lvl2pPr marL="914400" lvl="1" indent="-228600" algn="l">
              <a:lnSpc>
                <a:spcPct val="85000"/>
              </a:lnSpc>
              <a:spcBef>
                <a:spcPts val="600"/>
              </a:spcBef>
              <a:spcAft>
                <a:spcPts val="0"/>
              </a:spcAft>
              <a:buClr>
                <a:srgbClr val="262626"/>
              </a:buClr>
              <a:buSzPts val="1200"/>
              <a:buNone/>
              <a:defRPr sz="1200"/>
            </a:lvl2pPr>
            <a:lvl3pPr marL="1371600" lvl="2" indent="-228600" algn="l">
              <a:lnSpc>
                <a:spcPct val="85000"/>
              </a:lnSpc>
              <a:spcBef>
                <a:spcPts val="600"/>
              </a:spcBef>
              <a:spcAft>
                <a:spcPts val="0"/>
              </a:spcAft>
              <a:buClr>
                <a:srgbClr val="262626"/>
              </a:buClr>
              <a:buSzPts val="1000"/>
              <a:buNone/>
              <a:defRPr sz="1000"/>
            </a:lvl3pPr>
            <a:lvl4pPr marL="1828800" lvl="3" indent="-228600" algn="l">
              <a:lnSpc>
                <a:spcPct val="85000"/>
              </a:lnSpc>
              <a:spcBef>
                <a:spcPts val="600"/>
              </a:spcBef>
              <a:spcAft>
                <a:spcPts val="0"/>
              </a:spcAft>
              <a:buClr>
                <a:srgbClr val="262626"/>
              </a:buClr>
              <a:buSzPts val="900"/>
              <a:buNone/>
              <a:defRPr sz="900"/>
            </a:lvl4pPr>
            <a:lvl5pPr marL="2286000" lvl="4" indent="-228600" algn="l">
              <a:lnSpc>
                <a:spcPct val="85000"/>
              </a:lnSpc>
              <a:spcBef>
                <a:spcPts val="600"/>
              </a:spcBef>
              <a:spcAft>
                <a:spcPts val="0"/>
              </a:spcAft>
              <a:buClr>
                <a:srgbClr val="262626"/>
              </a:buClr>
              <a:buSzPts val="900"/>
              <a:buNone/>
              <a:defRPr sz="900"/>
            </a:lvl5pPr>
            <a:lvl6pPr marL="2743200" lvl="5" indent="-228600" algn="l">
              <a:lnSpc>
                <a:spcPct val="85000"/>
              </a:lnSpc>
              <a:spcBef>
                <a:spcPts val="600"/>
              </a:spcBef>
              <a:spcAft>
                <a:spcPts val="0"/>
              </a:spcAft>
              <a:buClr>
                <a:srgbClr val="262626"/>
              </a:buClr>
              <a:buSzPts val="900"/>
              <a:buNone/>
              <a:defRPr sz="900"/>
            </a:lvl6pPr>
            <a:lvl7pPr marL="3200400" lvl="6" indent="-228600" algn="l">
              <a:lnSpc>
                <a:spcPct val="85000"/>
              </a:lnSpc>
              <a:spcBef>
                <a:spcPts val="600"/>
              </a:spcBef>
              <a:spcAft>
                <a:spcPts val="0"/>
              </a:spcAft>
              <a:buClr>
                <a:srgbClr val="262626"/>
              </a:buClr>
              <a:buSzPts val="900"/>
              <a:buNone/>
              <a:defRPr sz="900"/>
            </a:lvl7pPr>
            <a:lvl8pPr marL="3657600" lvl="7" indent="-228600" algn="l">
              <a:lnSpc>
                <a:spcPct val="85000"/>
              </a:lnSpc>
              <a:spcBef>
                <a:spcPts val="600"/>
              </a:spcBef>
              <a:spcAft>
                <a:spcPts val="0"/>
              </a:spcAft>
              <a:buClr>
                <a:srgbClr val="262626"/>
              </a:buClr>
              <a:buSzPts val="900"/>
              <a:buNone/>
              <a:defRPr sz="900"/>
            </a:lvl8pPr>
            <a:lvl9pPr marL="4114800" lvl="8" indent="-228600" algn="l">
              <a:lnSpc>
                <a:spcPct val="85000"/>
              </a:lnSpc>
              <a:spcBef>
                <a:spcPts val="600"/>
              </a:spcBef>
              <a:spcAft>
                <a:spcPts val="0"/>
              </a:spcAft>
              <a:buClr>
                <a:srgbClr val="262626"/>
              </a:buClr>
              <a:buSzPts val="900"/>
              <a:buNone/>
              <a:defRPr sz="900"/>
            </a:lvl9pPr>
          </a:lstStyle>
          <a:p>
            <a:endParaRPr/>
          </a:p>
        </p:txBody>
      </p:sp>
      <p:sp>
        <p:nvSpPr>
          <p:cNvPr id="71" name="Google Shape;71;p10"/>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300" b="0">
                <a:solidFill>
                  <a:srgbClr val="FFFFFF"/>
                </a:solidFill>
                <a:latin typeface="Calibri"/>
                <a:ea typeface="Calibri"/>
                <a:cs typeface="Calibri"/>
                <a:sym typeface="Calibri"/>
              </a:defRPr>
            </a:lvl1pPr>
            <a:lvl2pPr marL="0" lvl="1" indent="0" algn="r">
              <a:spcBef>
                <a:spcPts val="0"/>
              </a:spcBef>
              <a:buNone/>
              <a:defRPr sz="10300" b="0">
                <a:solidFill>
                  <a:srgbClr val="FFFFFF"/>
                </a:solidFill>
                <a:latin typeface="Calibri"/>
                <a:ea typeface="Calibri"/>
                <a:cs typeface="Calibri"/>
                <a:sym typeface="Calibri"/>
              </a:defRPr>
            </a:lvl2pPr>
            <a:lvl3pPr marL="0" lvl="2" indent="0" algn="r">
              <a:spcBef>
                <a:spcPts val="0"/>
              </a:spcBef>
              <a:buNone/>
              <a:defRPr sz="10300" b="0">
                <a:solidFill>
                  <a:srgbClr val="FFFFFF"/>
                </a:solidFill>
                <a:latin typeface="Calibri"/>
                <a:ea typeface="Calibri"/>
                <a:cs typeface="Calibri"/>
                <a:sym typeface="Calibri"/>
              </a:defRPr>
            </a:lvl3pPr>
            <a:lvl4pPr marL="0" lvl="3" indent="0" algn="r">
              <a:spcBef>
                <a:spcPts val="0"/>
              </a:spcBef>
              <a:buNone/>
              <a:defRPr sz="10300" b="0">
                <a:solidFill>
                  <a:srgbClr val="FFFFFF"/>
                </a:solidFill>
                <a:latin typeface="Calibri"/>
                <a:ea typeface="Calibri"/>
                <a:cs typeface="Calibri"/>
                <a:sym typeface="Calibri"/>
              </a:defRPr>
            </a:lvl4pPr>
            <a:lvl5pPr marL="0" lvl="4" indent="0" algn="r">
              <a:spcBef>
                <a:spcPts val="0"/>
              </a:spcBef>
              <a:buNone/>
              <a:defRPr sz="10300" b="0">
                <a:solidFill>
                  <a:srgbClr val="FFFFFF"/>
                </a:solidFill>
                <a:latin typeface="Calibri"/>
                <a:ea typeface="Calibri"/>
                <a:cs typeface="Calibri"/>
                <a:sym typeface="Calibri"/>
              </a:defRPr>
            </a:lvl5pPr>
            <a:lvl6pPr marL="0" lvl="5" indent="0" algn="r">
              <a:spcBef>
                <a:spcPts val="0"/>
              </a:spcBef>
              <a:buNone/>
              <a:defRPr sz="10300" b="0">
                <a:solidFill>
                  <a:srgbClr val="FFFFFF"/>
                </a:solidFill>
                <a:latin typeface="Calibri"/>
                <a:ea typeface="Calibri"/>
                <a:cs typeface="Calibri"/>
                <a:sym typeface="Calibri"/>
              </a:defRPr>
            </a:lvl6pPr>
            <a:lvl7pPr marL="0" lvl="6" indent="0" algn="r">
              <a:spcBef>
                <a:spcPts val="0"/>
              </a:spcBef>
              <a:buNone/>
              <a:defRPr sz="10300" b="0">
                <a:solidFill>
                  <a:srgbClr val="FFFFFF"/>
                </a:solidFill>
                <a:latin typeface="Calibri"/>
                <a:ea typeface="Calibri"/>
                <a:cs typeface="Calibri"/>
                <a:sym typeface="Calibri"/>
              </a:defRPr>
            </a:lvl7pPr>
            <a:lvl8pPr marL="0" lvl="7" indent="0" algn="r">
              <a:spcBef>
                <a:spcPts val="0"/>
              </a:spcBef>
              <a:buNone/>
              <a:defRPr sz="10300" b="0">
                <a:solidFill>
                  <a:srgbClr val="FFFFFF"/>
                </a:solidFill>
                <a:latin typeface="Calibri"/>
                <a:ea typeface="Calibri"/>
                <a:cs typeface="Calibri"/>
                <a:sym typeface="Calibri"/>
              </a:defRPr>
            </a:lvl8pPr>
            <a:lvl9pPr marL="0" lvl="8" indent="0" algn="r">
              <a:spcBef>
                <a:spcPts val="0"/>
              </a:spcBef>
              <a:buNone/>
              <a:defRPr sz="10300" b="0">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marR="0" lvl="0" algn="l" rtl="0">
              <a:lnSpc>
                <a:spcPct val="85000"/>
              </a:lnSpc>
              <a:spcBef>
                <a:spcPts val="0"/>
              </a:spcBef>
              <a:spcAft>
                <a:spcPts val="0"/>
              </a:spcAft>
              <a:buClr>
                <a:schemeClr val="accent1"/>
              </a:buClr>
              <a:buSzPts val="5400"/>
              <a:buFont typeface="Calibri"/>
              <a:buNone/>
              <a:defRPr sz="54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85000"/>
              </a:lnSpc>
              <a:spcBef>
                <a:spcPts val="13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1pPr>
            <a:lvl2pPr marL="914400" marR="0" lvl="1" indent="-381000" algn="l" rtl="0">
              <a:lnSpc>
                <a:spcPct val="85000"/>
              </a:lnSpc>
              <a:spcBef>
                <a:spcPts val="6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2pPr>
            <a:lvl3pPr marL="1371600" marR="0" lvl="2" indent="-355600" algn="l" rtl="0">
              <a:lnSpc>
                <a:spcPct val="85000"/>
              </a:lnSpc>
              <a:spcBef>
                <a:spcPts val="600"/>
              </a:spcBef>
              <a:spcAft>
                <a:spcPts val="0"/>
              </a:spcAft>
              <a:buClr>
                <a:srgbClr val="262626"/>
              </a:buClr>
              <a:buSzPts val="2000"/>
              <a:buFont typeface="Arial"/>
              <a:buChar char=" "/>
              <a:defRPr sz="2000" b="0" i="1" u="none" strike="noStrike" cap="none">
                <a:solidFill>
                  <a:srgbClr val="262626"/>
                </a:solidFill>
                <a:latin typeface="Calibri"/>
                <a:ea typeface="Calibri"/>
                <a:cs typeface="Calibri"/>
                <a:sym typeface="Calibri"/>
              </a:defRPr>
            </a:lvl3pPr>
            <a:lvl4pPr marL="1828800" marR="0" lvl="3"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4pPr>
            <a:lvl5pPr marL="2286000" marR="0" lvl="4"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5pPr>
            <a:lvl6pPr marL="2743200" marR="0" lvl="5"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6pPr>
            <a:lvl7pPr marL="3200400" marR="0" lvl="6"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7pPr>
            <a:lvl8pPr marL="3657600" marR="0" lvl="7"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8pPr>
            <a:lvl9pPr marL="4114800" marR="0" lvl="8"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300" b="0" i="0" u="none" strike="noStrike" cap="none">
                <a:solidFill>
                  <a:schemeClr val="accent1"/>
                </a:solidFill>
                <a:latin typeface="Calibri"/>
                <a:ea typeface="Calibri"/>
                <a:cs typeface="Calibri"/>
                <a:sym typeface="Calibri"/>
              </a:defRPr>
            </a:lvl1pPr>
            <a:lvl2pPr marL="0" marR="0" lvl="1" indent="0" algn="r" rtl="0">
              <a:spcBef>
                <a:spcPts val="0"/>
              </a:spcBef>
              <a:buNone/>
              <a:defRPr sz="10300" b="0" i="0" u="none" strike="noStrike" cap="none">
                <a:solidFill>
                  <a:schemeClr val="accent1"/>
                </a:solidFill>
                <a:latin typeface="Calibri"/>
                <a:ea typeface="Calibri"/>
                <a:cs typeface="Calibri"/>
                <a:sym typeface="Calibri"/>
              </a:defRPr>
            </a:lvl2pPr>
            <a:lvl3pPr marL="0" marR="0" lvl="2" indent="0" algn="r" rtl="0">
              <a:spcBef>
                <a:spcPts val="0"/>
              </a:spcBef>
              <a:buNone/>
              <a:defRPr sz="10300" b="0" i="0" u="none" strike="noStrike" cap="none">
                <a:solidFill>
                  <a:schemeClr val="accent1"/>
                </a:solidFill>
                <a:latin typeface="Calibri"/>
                <a:ea typeface="Calibri"/>
                <a:cs typeface="Calibri"/>
                <a:sym typeface="Calibri"/>
              </a:defRPr>
            </a:lvl3pPr>
            <a:lvl4pPr marL="0" marR="0" lvl="3" indent="0" algn="r" rtl="0">
              <a:spcBef>
                <a:spcPts val="0"/>
              </a:spcBef>
              <a:buNone/>
              <a:defRPr sz="10300" b="0" i="0" u="none" strike="noStrike" cap="none">
                <a:solidFill>
                  <a:schemeClr val="accent1"/>
                </a:solidFill>
                <a:latin typeface="Calibri"/>
                <a:ea typeface="Calibri"/>
                <a:cs typeface="Calibri"/>
                <a:sym typeface="Calibri"/>
              </a:defRPr>
            </a:lvl4pPr>
            <a:lvl5pPr marL="0" marR="0" lvl="4" indent="0" algn="r" rtl="0">
              <a:spcBef>
                <a:spcPts val="0"/>
              </a:spcBef>
              <a:buNone/>
              <a:defRPr sz="10300" b="0" i="0" u="none" strike="noStrike" cap="none">
                <a:solidFill>
                  <a:schemeClr val="accent1"/>
                </a:solidFill>
                <a:latin typeface="Calibri"/>
                <a:ea typeface="Calibri"/>
                <a:cs typeface="Calibri"/>
                <a:sym typeface="Calibri"/>
              </a:defRPr>
            </a:lvl5pPr>
            <a:lvl6pPr marL="0" marR="0" lvl="5" indent="0" algn="r" rtl="0">
              <a:spcBef>
                <a:spcPts val="0"/>
              </a:spcBef>
              <a:buNone/>
              <a:defRPr sz="10300" b="0" i="0" u="none" strike="noStrike" cap="none">
                <a:solidFill>
                  <a:schemeClr val="accent1"/>
                </a:solidFill>
                <a:latin typeface="Calibri"/>
                <a:ea typeface="Calibri"/>
                <a:cs typeface="Calibri"/>
                <a:sym typeface="Calibri"/>
              </a:defRPr>
            </a:lvl6pPr>
            <a:lvl7pPr marL="0" marR="0" lvl="6" indent="0" algn="r" rtl="0">
              <a:spcBef>
                <a:spcPts val="0"/>
              </a:spcBef>
              <a:buNone/>
              <a:defRPr sz="10300" b="0" i="0" u="none" strike="noStrike" cap="none">
                <a:solidFill>
                  <a:schemeClr val="accent1"/>
                </a:solidFill>
                <a:latin typeface="Calibri"/>
                <a:ea typeface="Calibri"/>
                <a:cs typeface="Calibri"/>
                <a:sym typeface="Calibri"/>
              </a:defRPr>
            </a:lvl7pPr>
            <a:lvl8pPr marL="0" marR="0" lvl="7" indent="0" algn="r" rtl="0">
              <a:spcBef>
                <a:spcPts val="0"/>
              </a:spcBef>
              <a:buNone/>
              <a:defRPr sz="10300" b="0" i="0" u="none" strike="noStrike" cap="none">
                <a:solidFill>
                  <a:schemeClr val="accent1"/>
                </a:solidFill>
                <a:latin typeface="Calibri"/>
                <a:ea typeface="Calibri"/>
                <a:cs typeface="Calibri"/>
                <a:sym typeface="Calibri"/>
              </a:defRPr>
            </a:lvl8pPr>
            <a:lvl9pPr marL="0" marR="0" lvl="8" indent="0" algn="r" rtl="0">
              <a:spcBef>
                <a:spcPts val="0"/>
              </a:spcBef>
              <a:buNone/>
              <a:defRPr sz="103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657224" y="499533"/>
            <a:ext cx="10772775" cy="1658198"/>
          </a:xfrm>
          <a:prstGeom prst="rect">
            <a:avLst/>
          </a:prstGeom>
          <a:noFill/>
          <a:ln>
            <a:noFill/>
          </a:ln>
        </p:spPr>
        <p:txBody>
          <a:bodyPr spcFirstLastPara="1" wrap="square" lIns="91425" tIns="45700" rIns="91425" bIns="45700" anchor="ctr" anchorCtr="0">
            <a:normAutofit/>
          </a:bodyPr>
          <a:lstStyle>
            <a:lvl1pPr marR="0" lvl="0" algn="l" rtl="0">
              <a:lnSpc>
                <a:spcPct val="85000"/>
              </a:lnSpc>
              <a:spcBef>
                <a:spcPts val="0"/>
              </a:spcBef>
              <a:spcAft>
                <a:spcPts val="0"/>
              </a:spcAft>
              <a:buClr>
                <a:schemeClr val="accent1"/>
              </a:buClr>
              <a:buSzPts val="5400"/>
              <a:buFont typeface="Calibri"/>
              <a:buNone/>
              <a:defRPr sz="54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13"/>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85000"/>
              </a:lnSpc>
              <a:spcBef>
                <a:spcPts val="13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1pPr>
            <a:lvl2pPr marL="914400" marR="0" lvl="1" indent="-381000" algn="l" rtl="0">
              <a:lnSpc>
                <a:spcPct val="85000"/>
              </a:lnSpc>
              <a:spcBef>
                <a:spcPts val="6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2pPr>
            <a:lvl3pPr marL="1371600" marR="0" lvl="2" indent="-355600" algn="l" rtl="0">
              <a:lnSpc>
                <a:spcPct val="85000"/>
              </a:lnSpc>
              <a:spcBef>
                <a:spcPts val="600"/>
              </a:spcBef>
              <a:spcAft>
                <a:spcPts val="0"/>
              </a:spcAft>
              <a:buClr>
                <a:srgbClr val="262626"/>
              </a:buClr>
              <a:buSzPts val="2000"/>
              <a:buFont typeface="Arial"/>
              <a:buChar char=" "/>
              <a:defRPr sz="2000" b="0" i="1" u="none" strike="noStrike" cap="none">
                <a:solidFill>
                  <a:srgbClr val="262626"/>
                </a:solidFill>
                <a:latin typeface="Calibri"/>
                <a:ea typeface="Calibri"/>
                <a:cs typeface="Calibri"/>
                <a:sym typeface="Calibri"/>
              </a:defRPr>
            </a:lvl3pPr>
            <a:lvl4pPr marL="1828800" marR="0" lvl="3"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4pPr>
            <a:lvl5pPr marL="2286000" marR="0" lvl="4"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5pPr>
            <a:lvl6pPr marL="2743200" marR="0" lvl="5"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6pPr>
            <a:lvl7pPr marL="3200400" marR="0" lvl="6"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7pPr>
            <a:lvl8pPr marL="3657600" marR="0" lvl="7"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8pPr>
            <a:lvl9pPr marL="4114800" marR="0" lvl="8"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9pPr>
          </a:lstStyle>
          <a:p>
            <a:endParaRPr/>
          </a:p>
        </p:txBody>
      </p:sp>
      <p:sp>
        <p:nvSpPr>
          <p:cNvPr id="89" name="Google Shape;89;p13"/>
          <p:cNvSpPr txBox="1">
            <a:spLocks noGrp="1"/>
          </p:cNvSpPr>
          <p:nvPr>
            <p:ph type="dt" idx="10"/>
          </p:nvPr>
        </p:nvSpPr>
        <p:spPr>
          <a:xfrm>
            <a:off x="685800" y="6412447"/>
            <a:ext cx="41148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3"/>
          <p:cNvSpPr txBox="1">
            <a:spLocks noGrp="1"/>
          </p:cNvSpPr>
          <p:nvPr>
            <p:ph type="ftr" idx="11"/>
          </p:nvPr>
        </p:nvSpPr>
        <p:spPr>
          <a:xfrm>
            <a:off x="685800" y="6554697"/>
            <a:ext cx="50292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0"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13"/>
          <p:cNvSpPr txBox="1">
            <a:spLocks noGrp="1"/>
          </p:cNvSpPr>
          <p:nvPr>
            <p:ph type="sldNum" idx="12"/>
          </p:nvPr>
        </p:nvSpPr>
        <p:spPr>
          <a:xfrm>
            <a:off x="8763926" y="5876412"/>
            <a:ext cx="2926080" cy="139703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300" b="0">
                <a:solidFill>
                  <a:schemeClr val="accent1"/>
                </a:solidFill>
                <a:latin typeface="Calibri"/>
                <a:ea typeface="Calibri"/>
                <a:cs typeface="Calibri"/>
                <a:sym typeface="Calibri"/>
              </a:defRPr>
            </a:lvl1pPr>
            <a:lvl2pPr marL="0" marR="0" lvl="1" indent="0" algn="r" rtl="0">
              <a:spcBef>
                <a:spcPts val="0"/>
              </a:spcBef>
              <a:buNone/>
              <a:defRPr sz="10300" b="0">
                <a:solidFill>
                  <a:schemeClr val="accent1"/>
                </a:solidFill>
                <a:latin typeface="Calibri"/>
                <a:ea typeface="Calibri"/>
                <a:cs typeface="Calibri"/>
                <a:sym typeface="Calibri"/>
              </a:defRPr>
            </a:lvl2pPr>
            <a:lvl3pPr marL="0" marR="0" lvl="2" indent="0" algn="r" rtl="0">
              <a:spcBef>
                <a:spcPts val="0"/>
              </a:spcBef>
              <a:buNone/>
              <a:defRPr sz="10300" b="0">
                <a:solidFill>
                  <a:schemeClr val="accent1"/>
                </a:solidFill>
                <a:latin typeface="Calibri"/>
                <a:ea typeface="Calibri"/>
                <a:cs typeface="Calibri"/>
                <a:sym typeface="Calibri"/>
              </a:defRPr>
            </a:lvl3pPr>
            <a:lvl4pPr marL="0" marR="0" lvl="3" indent="0" algn="r" rtl="0">
              <a:spcBef>
                <a:spcPts val="0"/>
              </a:spcBef>
              <a:buNone/>
              <a:defRPr sz="10300" b="0">
                <a:solidFill>
                  <a:schemeClr val="accent1"/>
                </a:solidFill>
                <a:latin typeface="Calibri"/>
                <a:ea typeface="Calibri"/>
                <a:cs typeface="Calibri"/>
                <a:sym typeface="Calibri"/>
              </a:defRPr>
            </a:lvl4pPr>
            <a:lvl5pPr marL="0" marR="0" lvl="4" indent="0" algn="r" rtl="0">
              <a:spcBef>
                <a:spcPts val="0"/>
              </a:spcBef>
              <a:buNone/>
              <a:defRPr sz="10300" b="0">
                <a:solidFill>
                  <a:schemeClr val="accent1"/>
                </a:solidFill>
                <a:latin typeface="Calibri"/>
                <a:ea typeface="Calibri"/>
                <a:cs typeface="Calibri"/>
                <a:sym typeface="Calibri"/>
              </a:defRPr>
            </a:lvl5pPr>
            <a:lvl6pPr marL="0" marR="0" lvl="5" indent="0" algn="r" rtl="0">
              <a:spcBef>
                <a:spcPts val="0"/>
              </a:spcBef>
              <a:buNone/>
              <a:defRPr sz="10300" b="0">
                <a:solidFill>
                  <a:schemeClr val="accent1"/>
                </a:solidFill>
                <a:latin typeface="Calibri"/>
                <a:ea typeface="Calibri"/>
                <a:cs typeface="Calibri"/>
                <a:sym typeface="Calibri"/>
              </a:defRPr>
            </a:lvl6pPr>
            <a:lvl7pPr marL="0" marR="0" lvl="6" indent="0" algn="r" rtl="0">
              <a:spcBef>
                <a:spcPts val="0"/>
              </a:spcBef>
              <a:buNone/>
              <a:defRPr sz="10300" b="0">
                <a:solidFill>
                  <a:schemeClr val="accent1"/>
                </a:solidFill>
                <a:latin typeface="Calibri"/>
                <a:ea typeface="Calibri"/>
                <a:cs typeface="Calibri"/>
                <a:sym typeface="Calibri"/>
              </a:defRPr>
            </a:lvl7pPr>
            <a:lvl8pPr marL="0" marR="0" lvl="7" indent="0" algn="r" rtl="0">
              <a:spcBef>
                <a:spcPts val="0"/>
              </a:spcBef>
              <a:buNone/>
              <a:defRPr sz="10300" b="0">
                <a:solidFill>
                  <a:schemeClr val="accent1"/>
                </a:solidFill>
                <a:latin typeface="Calibri"/>
                <a:ea typeface="Calibri"/>
                <a:cs typeface="Calibri"/>
                <a:sym typeface="Calibri"/>
              </a:defRPr>
            </a:lvl8pPr>
            <a:lvl9pPr marL="0" marR="0" lvl="8" indent="0" algn="r" rtl="0">
              <a:spcBef>
                <a:spcPts val="0"/>
              </a:spcBef>
              <a:buNone/>
              <a:defRPr sz="10300" b="0">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8" r:id="rId8"/>
    <p:sldLayoutId id="2147483669" r:id="rId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vtuconsortia.knimbus.com/document/8519843" TargetMode="External"/><Relationship Id="rId7" Type="http://schemas.openxmlformats.org/officeDocument/2006/relationships/hyperlink" Target="https://ieeexplore-ieee-org-vtuconsortia.knimbus.com/document/10105132"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ieeexplore-ieee-org-vtuconsortia.knimbus.com/document/9792675/" TargetMode="External"/><Relationship Id="rId5" Type="http://schemas.openxmlformats.org/officeDocument/2006/relationships/hyperlink" Target="https://ieeexplore-ieee-org-vtuconsortia.knimbus.com/document/10064661/" TargetMode="External"/><Relationship Id="rId4" Type="http://schemas.openxmlformats.org/officeDocument/2006/relationships/hyperlink" Target="https://ieeexplore-ieee-org-vtuconsortia.knimbus.com/document/10568670"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5D7E"/>
        </a:solidFill>
        <a:effectLst/>
      </p:bgPr>
    </p:bg>
    <p:spTree>
      <p:nvGrpSpPr>
        <p:cNvPr id="1" name="Shape 167"/>
        <p:cNvGrpSpPr/>
        <p:nvPr/>
      </p:nvGrpSpPr>
      <p:grpSpPr>
        <a:xfrm>
          <a:off x="0" y="0"/>
          <a:ext cx="0" cy="0"/>
          <a:chOff x="0" y="0"/>
          <a:chExt cx="0" cy="0"/>
        </a:xfrm>
      </p:grpSpPr>
      <p:sp>
        <p:nvSpPr>
          <p:cNvPr id="168" name="Google Shape;168;p25"/>
          <p:cNvSpPr txBox="1">
            <a:spLocks noGrp="1"/>
          </p:cNvSpPr>
          <p:nvPr>
            <p:ph type="ctrTitle"/>
          </p:nvPr>
        </p:nvSpPr>
        <p:spPr>
          <a:xfrm>
            <a:off x="0" y="2251142"/>
            <a:ext cx="12192000" cy="666300"/>
          </a:xfrm>
          <a:prstGeom prst="rect">
            <a:avLst/>
          </a:prstGeom>
          <a:solidFill>
            <a:srgbClr val="345D7E"/>
          </a:solidFill>
          <a:ln>
            <a:noFill/>
          </a:ln>
        </p:spPr>
        <p:txBody>
          <a:bodyPr spcFirstLastPara="1" wrap="square" lIns="91425" tIns="45700" rIns="91425" bIns="45700" anchor="b" anchorCtr="0">
            <a:noAutofit/>
          </a:bodyPr>
          <a:lstStyle/>
          <a:p>
            <a:pPr marL="0" lvl="0" indent="0" algn="l" rtl="0">
              <a:lnSpc>
                <a:spcPct val="115000"/>
              </a:lnSpc>
              <a:spcBef>
                <a:spcPts val="0"/>
              </a:spcBef>
              <a:spcAft>
                <a:spcPts val="0"/>
              </a:spcAft>
              <a:buClr>
                <a:schemeClr val="dk1"/>
              </a:buClr>
              <a:buSzPts val="1100"/>
              <a:buFont typeface="Arial"/>
              <a:buNone/>
            </a:pPr>
            <a:endParaRPr sz="3700" dirty="0">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1"/>
              </a:buClr>
              <a:buSzPts val="1100"/>
              <a:buFont typeface="Arial"/>
              <a:buNone/>
            </a:pPr>
            <a:r>
              <a:rPr lang="en-US" sz="3700" dirty="0">
                <a:solidFill>
                  <a:schemeClr val="lt1"/>
                </a:solidFill>
                <a:latin typeface="Times New Roman"/>
                <a:ea typeface="Times New Roman"/>
                <a:cs typeface="Times New Roman"/>
                <a:sym typeface="Times New Roman"/>
              </a:rPr>
              <a:t>Water Level Monitoring System in Dams using IOT</a:t>
            </a:r>
            <a:endParaRPr sz="4800" dirty="0">
              <a:latin typeface="Times New Roman"/>
              <a:ea typeface="Times New Roman"/>
              <a:cs typeface="Times New Roman"/>
              <a:sym typeface="Times New Roman"/>
            </a:endParaRPr>
          </a:p>
        </p:txBody>
      </p:sp>
      <p:sp>
        <p:nvSpPr>
          <p:cNvPr id="169" name="Google Shape;169;p25"/>
          <p:cNvSpPr txBox="1">
            <a:spLocks noGrp="1"/>
          </p:cNvSpPr>
          <p:nvPr>
            <p:ph type="subTitle" idx="1"/>
          </p:nvPr>
        </p:nvSpPr>
        <p:spPr>
          <a:xfrm>
            <a:off x="437875" y="4566100"/>
            <a:ext cx="5471100" cy="16674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rmAutofit fontScale="25000" lnSpcReduction="20000"/>
          </a:bodyPr>
          <a:lstStyle/>
          <a:p>
            <a:pPr marL="0" lvl="0" indent="0" algn="l" rtl="0">
              <a:lnSpc>
                <a:spcPct val="85000"/>
              </a:lnSpc>
              <a:spcBef>
                <a:spcPts val="0"/>
              </a:spcBef>
              <a:spcAft>
                <a:spcPts val="0"/>
              </a:spcAft>
              <a:buClr>
                <a:srgbClr val="0C0C0C"/>
              </a:buClr>
              <a:buSzPts val="400"/>
              <a:buNone/>
            </a:pPr>
            <a:r>
              <a:rPr lang="en-US" sz="8057">
                <a:solidFill>
                  <a:srgbClr val="0C0C0C"/>
                </a:solidFill>
                <a:latin typeface="Times New Roman"/>
                <a:ea typeface="Times New Roman"/>
                <a:cs typeface="Times New Roman"/>
                <a:sym typeface="Times New Roman"/>
              </a:rPr>
              <a:t>Presented By:</a:t>
            </a:r>
            <a:endParaRPr sz="9657"/>
          </a:p>
          <a:p>
            <a:pPr marL="0" lvl="0" indent="0" algn="l" rtl="0">
              <a:lnSpc>
                <a:spcPct val="85000"/>
              </a:lnSpc>
              <a:spcBef>
                <a:spcPts val="1300"/>
              </a:spcBef>
              <a:spcAft>
                <a:spcPts val="0"/>
              </a:spcAft>
              <a:buClr>
                <a:schemeClr val="lt1"/>
              </a:buClr>
              <a:buSzPts val="400"/>
              <a:buNone/>
            </a:pPr>
            <a:endParaRPr sz="8057">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275"/>
              <a:buFont typeface="Arial"/>
              <a:buNone/>
            </a:pPr>
            <a:r>
              <a:rPr lang="en-US" sz="8457" b="1">
                <a:solidFill>
                  <a:schemeClr val="dk1"/>
                </a:solidFill>
                <a:latin typeface="Arial"/>
                <a:ea typeface="Arial"/>
                <a:cs typeface="Arial"/>
                <a:sym typeface="Arial"/>
              </a:rPr>
              <a:t>  Devamma                 	   -  1GA22IS046</a:t>
            </a:r>
            <a:endParaRPr sz="8457"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275"/>
              <a:buFont typeface="Arial"/>
              <a:buNone/>
            </a:pPr>
            <a:r>
              <a:rPr lang="en-US" sz="8457" b="1">
                <a:solidFill>
                  <a:schemeClr val="dk1"/>
                </a:solidFill>
                <a:latin typeface="Arial"/>
                <a:ea typeface="Arial"/>
                <a:cs typeface="Arial"/>
                <a:sym typeface="Arial"/>
              </a:rPr>
              <a:t>  Kruthika U Shankar    -  1GA22IS084</a:t>
            </a:r>
            <a:endParaRPr sz="8457"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275"/>
              <a:buFont typeface="Arial"/>
              <a:buNone/>
            </a:pPr>
            <a:r>
              <a:rPr lang="en-US" sz="8457" b="1">
                <a:solidFill>
                  <a:schemeClr val="dk1"/>
                </a:solidFill>
                <a:latin typeface="Arial"/>
                <a:ea typeface="Arial"/>
                <a:cs typeface="Arial"/>
                <a:sym typeface="Arial"/>
              </a:rPr>
              <a:t>  Kumudha Shree H  	   -  1GA22IS085</a:t>
            </a:r>
            <a:endParaRPr sz="8457" b="1">
              <a:solidFill>
                <a:schemeClr val="dk1"/>
              </a:solidFill>
              <a:latin typeface="Arial"/>
              <a:ea typeface="Arial"/>
              <a:cs typeface="Arial"/>
              <a:sym typeface="Arial"/>
            </a:endParaRPr>
          </a:p>
          <a:p>
            <a:pPr marL="0" lvl="0" indent="0" algn="l" rtl="0">
              <a:lnSpc>
                <a:spcPct val="85000"/>
              </a:lnSpc>
              <a:spcBef>
                <a:spcPts val="1300"/>
              </a:spcBef>
              <a:spcAft>
                <a:spcPts val="0"/>
              </a:spcAft>
              <a:buClr>
                <a:schemeClr val="lt1"/>
              </a:buClr>
              <a:buSzPct val="100000"/>
              <a:buNone/>
            </a:pPr>
            <a:endParaRPr>
              <a:latin typeface="Times New Roman"/>
              <a:ea typeface="Times New Roman"/>
              <a:cs typeface="Times New Roman"/>
              <a:sym typeface="Times New Roman"/>
            </a:endParaRPr>
          </a:p>
          <a:p>
            <a:pPr marL="0" lvl="0" indent="0" algn="l" rtl="0">
              <a:lnSpc>
                <a:spcPct val="85000"/>
              </a:lnSpc>
              <a:spcBef>
                <a:spcPts val="1300"/>
              </a:spcBef>
              <a:spcAft>
                <a:spcPts val="0"/>
              </a:spcAft>
              <a:buClr>
                <a:schemeClr val="lt1"/>
              </a:buClr>
              <a:buSzPct val="100000"/>
              <a:buNone/>
            </a:pPr>
            <a:endParaRPr>
              <a:latin typeface="Times New Roman"/>
              <a:ea typeface="Times New Roman"/>
              <a:cs typeface="Times New Roman"/>
              <a:sym typeface="Times New Roman"/>
            </a:endParaRPr>
          </a:p>
        </p:txBody>
      </p:sp>
      <p:sp>
        <p:nvSpPr>
          <p:cNvPr id="170" name="Google Shape;170;p25"/>
          <p:cNvSpPr txBox="1"/>
          <p:nvPr/>
        </p:nvSpPr>
        <p:spPr>
          <a:xfrm>
            <a:off x="239484" y="3114970"/>
            <a:ext cx="115416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rgbClr val="002060"/>
                </a:solidFill>
                <a:latin typeface="Arabic Typesetting"/>
                <a:ea typeface="Arabic Typesetting"/>
                <a:cs typeface="Arabic Typesetting"/>
                <a:sym typeface="Arabic Typesetting"/>
              </a:rPr>
              <a:t>Guided By:</a:t>
            </a:r>
            <a:endParaRPr sz="2800" b="1" i="0" u="none" strike="noStrike" cap="none">
              <a:solidFill>
                <a:srgbClr val="002060"/>
              </a:solidFill>
              <a:latin typeface="Arabic Typesetting"/>
              <a:ea typeface="Arabic Typesetting"/>
              <a:cs typeface="Arabic Typesetting"/>
              <a:sym typeface="Arabic Typesetting"/>
            </a:endParaRPr>
          </a:p>
          <a:p>
            <a:pPr marL="0" marR="0" lvl="0" indent="0" algn="ctr" rtl="0">
              <a:spcBef>
                <a:spcPts val="0"/>
              </a:spcBef>
              <a:spcAft>
                <a:spcPts val="0"/>
              </a:spcAft>
              <a:buNone/>
            </a:pPr>
            <a:r>
              <a:rPr lang="en-US" sz="2800" b="1">
                <a:solidFill>
                  <a:srgbClr val="002060"/>
                </a:solidFill>
                <a:latin typeface="Arabic Typesetting"/>
                <a:ea typeface="Arabic Typesetting"/>
                <a:cs typeface="Arabic Typesetting"/>
                <a:sym typeface="Arabic Typesetting"/>
              </a:rPr>
              <a:t>Prof. Poornima R M </a:t>
            </a:r>
            <a:endParaRPr sz="2800" b="1" i="0" u="none" strike="noStrike" cap="none">
              <a:solidFill>
                <a:srgbClr val="002060"/>
              </a:solidFill>
              <a:latin typeface="Arabic Typesetting"/>
              <a:ea typeface="Arabic Typesetting"/>
              <a:cs typeface="Arabic Typesetting"/>
              <a:sym typeface="Arabic Typesetting"/>
            </a:endParaRPr>
          </a:p>
        </p:txBody>
      </p:sp>
      <p:sp>
        <p:nvSpPr>
          <p:cNvPr id="171" name="Google Shape;171;p25"/>
          <p:cNvSpPr/>
          <p:nvPr/>
        </p:nvSpPr>
        <p:spPr>
          <a:xfrm>
            <a:off x="0" y="0"/>
            <a:ext cx="12192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25"/>
          <p:cNvSpPr/>
          <p:nvPr/>
        </p:nvSpPr>
        <p:spPr>
          <a:xfrm>
            <a:off x="239486" y="86848"/>
            <a:ext cx="11669400" cy="1723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600"/>
              <a:buFont typeface="Cambria"/>
              <a:buNone/>
            </a:pPr>
            <a:r>
              <a:rPr lang="en-US" sz="3600" b="1" i="0" u="none" strike="noStrike" cap="none">
                <a:solidFill>
                  <a:schemeClr val="dk1"/>
                </a:solidFill>
                <a:latin typeface="Cambria"/>
                <a:ea typeface="Cambria"/>
                <a:cs typeface="Cambria"/>
                <a:sym typeface="Cambria"/>
              </a:rPr>
              <a:t>GLOBAL ACADEMY OF TECHNOLOGY</a:t>
            </a:r>
            <a:endParaRPr sz="360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2000"/>
              <a:buFont typeface="Bell MT"/>
              <a:buNone/>
            </a:pPr>
            <a:r>
              <a:rPr lang="en-US" sz="2000" b="1" i="0" u="none" strike="noStrike" cap="none">
                <a:solidFill>
                  <a:schemeClr val="lt1"/>
                </a:solidFill>
                <a:latin typeface="Bell MT"/>
                <a:ea typeface="Bell MT"/>
                <a:cs typeface="Bell MT"/>
                <a:sym typeface="Bell MT"/>
              </a:rPr>
              <a:t>Department of Information Science &amp; Engineering</a:t>
            </a:r>
            <a:endParaRPr/>
          </a:p>
          <a:p>
            <a:pPr marL="0" marR="0" lvl="0" indent="0" algn="ctr" rtl="0">
              <a:lnSpc>
                <a:spcPct val="100000"/>
              </a:lnSpc>
              <a:spcBef>
                <a:spcPts val="0"/>
              </a:spcBef>
              <a:spcAft>
                <a:spcPts val="0"/>
              </a:spcAft>
              <a:buClr>
                <a:schemeClr val="dk1"/>
              </a:buClr>
              <a:buSzPts val="1800"/>
              <a:buFont typeface="Calibri"/>
              <a:buNone/>
            </a:pPr>
            <a:endParaRPr sz="1800" b="1">
              <a:solidFill>
                <a:schemeClr val="dk1"/>
              </a:solidFill>
              <a:latin typeface="Cambria"/>
              <a:ea typeface="Cambria"/>
              <a:cs typeface="Cambria"/>
              <a:sym typeface="Cambria"/>
            </a:endParaRPr>
          </a:p>
          <a:p>
            <a:pPr marL="0" marR="0" lvl="0" indent="0" algn="ctr" rtl="0">
              <a:lnSpc>
                <a:spcPct val="100000"/>
              </a:lnSpc>
              <a:spcBef>
                <a:spcPts val="0"/>
              </a:spcBef>
              <a:spcAft>
                <a:spcPts val="0"/>
              </a:spcAft>
              <a:buClr>
                <a:schemeClr val="lt1"/>
              </a:buClr>
              <a:buSzPts val="3200"/>
              <a:buFont typeface="Cambria"/>
              <a:buNone/>
            </a:pPr>
            <a:r>
              <a:rPr lang="en-US" sz="3200" b="1">
                <a:solidFill>
                  <a:schemeClr val="lt1"/>
                </a:solidFill>
                <a:latin typeface="Cambria"/>
                <a:ea typeface="Cambria"/>
                <a:cs typeface="Cambria"/>
                <a:sym typeface="Cambria"/>
              </a:rPr>
              <a:t>Mini Project Presentation </a:t>
            </a:r>
            <a:endParaRPr/>
          </a:p>
        </p:txBody>
      </p:sp>
      <p:pic>
        <p:nvPicPr>
          <p:cNvPr id="173" name="Google Shape;173;p25"/>
          <p:cNvPicPr preferRelativeResize="0"/>
          <p:nvPr/>
        </p:nvPicPr>
        <p:blipFill rotWithShape="1">
          <a:blip r:embed="rId3">
            <a:alphaModFix/>
          </a:blip>
          <a:srcRect/>
          <a:stretch/>
        </p:blipFill>
        <p:spPr>
          <a:xfrm>
            <a:off x="283028" y="94947"/>
            <a:ext cx="1536441" cy="1290169"/>
          </a:xfrm>
          <a:prstGeom prst="rect">
            <a:avLst/>
          </a:prstGeom>
          <a:noFill/>
          <a:ln>
            <a:noFill/>
          </a:ln>
        </p:spPr>
      </p:pic>
      <p:grpSp>
        <p:nvGrpSpPr>
          <p:cNvPr id="174" name="Google Shape;174;p25"/>
          <p:cNvGrpSpPr/>
          <p:nvPr/>
        </p:nvGrpSpPr>
        <p:grpSpPr>
          <a:xfrm>
            <a:off x="10142377" y="208868"/>
            <a:ext cx="1810138" cy="892144"/>
            <a:chOff x="9470" y="221"/>
            <a:chExt cx="1933" cy="963"/>
          </a:xfrm>
        </p:grpSpPr>
        <p:pic>
          <p:nvPicPr>
            <p:cNvPr id="175" name="Google Shape;175;p25" descr="1200px-National_Board_of_Accreditation"/>
            <p:cNvPicPr preferRelativeResize="0"/>
            <p:nvPr/>
          </p:nvPicPr>
          <p:blipFill rotWithShape="1">
            <a:blip r:embed="rId4">
              <a:alphaModFix/>
            </a:blip>
            <a:srcRect/>
            <a:stretch/>
          </p:blipFill>
          <p:spPr>
            <a:xfrm>
              <a:off x="9470" y="221"/>
              <a:ext cx="907" cy="944"/>
            </a:xfrm>
            <a:prstGeom prst="rect">
              <a:avLst/>
            </a:prstGeom>
            <a:noFill/>
            <a:ln>
              <a:noFill/>
            </a:ln>
          </p:spPr>
        </p:pic>
        <p:pic>
          <p:nvPicPr>
            <p:cNvPr id="176" name="Google Shape;176;p25" descr="NAAC-Creation-LOGO-final-e1496502132509-1"/>
            <p:cNvPicPr preferRelativeResize="0"/>
            <p:nvPr/>
          </p:nvPicPr>
          <p:blipFill rotWithShape="1">
            <a:blip r:embed="rId5">
              <a:alphaModFix/>
            </a:blip>
            <a:srcRect/>
            <a:stretch/>
          </p:blipFill>
          <p:spPr>
            <a:xfrm>
              <a:off x="10396" y="231"/>
              <a:ext cx="1007" cy="953"/>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657224" y="499533"/>
            <a:ext cx="10772775" cy="730553"/>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32525C"/>
              </a:buClr>
              <a:buSzPts val="4400"/>
              <a:buFont typeface="Times New Roman"/>
              <a:buNone/>
            </a:pPr>
            <a:r>
              <a:rPr lang="en-US" sz="4400">
                <a:solidFill>
                  <a:srgbClr val="32525C"/>
                </a:solidFill>
                <a:latin typeface="Times New Roman"/>
                <a:ea typeface="Times New Roman"/>
                <a:cs typeface="Times New Roman"/>
                <a:sym typeface="Times New Roman"/>
              </a:rPr>
              <a:t>Problem Statement</a:t>
            </a:r>
            <a:endParaRPr sz="4400">
              <a:solidFill>
                <a:srgbClr val="32525C"/>
              </a:solidFill>
              <a:latin typeface="Times New Roman"/>
              <a:ea typeface="Times New Roman"/>
              <a:cs typeface="Times New Roman"/>
              <a:sym typeface="Times New Roman"/>
            </a:endParaRPr>
          </a:p>
        </p:txBody>
      </p:sp>
      <p:sp>
        <p:nvSpPr>
          <p:cNvPr id="228" name="Google Shape;228;p33"/>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1200"/>
              </a:spcBef>
              <a:spcAft>
                <a:spcPts val="0"/>
              </a:spcAft>
              <a:buClr>
                <a:schemeClr val="dk1"/>
              </a:buClr>
              <a:buSzPts val="1100"/>
              <a:buFont typeface="Arial"/>
              <a:buNone/>
            </a:pPr>
            <a:r>
              <a:rPr lang="en-US" sz="3000" dirty="0">
                <a:latin typeface="Times New Roman"/>
                <a:ea typeface="Times New Roman"/>
                <a:cs typeface="Times New Roman"/>
                <a:sym typeface="Times New Roman"/>
              </a:rPr>
              <a:t>The lack of an integrated water monitoring system limits dam safety, resource management, and emergency response. Real-time data and automation are essential for addressing risks, ensuring efficiency, and supporting informed decision-making.</a:t>
            </a:r>
            <a:endParaRPr sz="3000" dirty="0">
              <a:latin typeface="Times New Roman"/>
              <a:ea typeface="Times New Roman"/>
              <a:cs typeface="Times New Roman"/>
              <a:sym typeface="Times New Roman"/>
            </a:endParaRPr>
          </a:p>
          <a:p>
            <a:pPr marL="91440" lvl="0" indent="0" algn="l" rtl="0">
              <a:lnSpc>
                <a:spcPct val="85000"/>
              </a:lnSpc>
              <a:spcBef>
                <a:spcPts val="1200"/>
              </a:spcBef>
              <a:spcAft>
                <a:spcPts val="0"/>
              </a:spcAft>
              <a:buClr>
                <a:srgbClr val="262626"/>
              </a:buClr>
              <a:buSzPts val="2400"/>
              <a:buNone/>
            </a:pPr>
            <a:endParaRPr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ctrTitle"/>
          </p:nvPr>
        </p:nvSpPr>
        <p:spPr>
          <a:xfrm>
            <a:off x="704850" y="2514600"/>
            <a:ext cx="10782300" cy="9144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FFFFFF"/>
              </a:buClr>
              <a:buSzPts val="5400"/>
              <a:buFont typeface="Calibri"/>
              <a:buNone/>
            </a:pPr>
            <a:r>
              <a:rPr lang="en-US" sz="6000">
                <a:latin typeface="Times New Roman"/>
                <a:ea typeface="Times New Roman"/>
                <a:cs typeface="Times New Roman"/>
                <a:sym typeface="Times New Roman"/>
              </a:rPr>
              <a:t>Project Requirements</a:t>
            </a:r>
            <a:endParaRPr sz="600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txBox="1">
            <a:spLocks noGrp="1"/>
          </p:cNvSpPr>
          <p:nvPr>
            <p:ph type="title"/>
          </p:nvPr>
        </p:nvSpPr>
        <p:spPr>
          <a:xfrm>
            <a:off x="685800" y="216953"/>
            <a:ext cx="11313000" cy="9468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3600"/>
              <a:buFont typeface="Calibri"/>
              <a:buNone/>
            </a:pPr>
            <a:r>
              <a:rPr lang="en-US" sz="4400" dirty="0">
                <a:solidFill>
                  <a:srgbClr val="32525C"/>
                </a:solidFill>
                <a:latin typeface="Times New Roman"/>
                <a:ea typeface="Times New Roman"/>
                <a:cs typeface="Times New Roman"/>
                <a:sym typeface="Times New Roman"/>
              </a:rPr>
              <a:t>Hardware Requirements Identified</a:t>
            </a:r>
            <a:endParaRPr sz="4400" dirty="0">
              <a:solidFill>
                <a:srgbClr val="32525C"/>
              </a:solidFill>
              <a:latin typeface="Times New Roman"/>
              <a:ea typeface="Times New Roman"/>
              <a:cs typeface="Times New Roman"/>
              <a:sym typeface="Times New Roman"/>
            </a:endParaRPr>
          </a:p>
        </p:txBody>
      </p:sp>
      <p:sp>
        <p:nvSpPr>
          <p:cNvPr id="240" name="Google Shape;240;p35"/>
          <p:cNvSpPr txBox="1">
            <a:spLocks noGrp="1"/>
          </p:cNvSpPr>
          <p:nvPr>
            <p:ph type="body" idx="1"/>
          </p:nvPr>
        </p:nvSpPr>
        <p:spPr>
          <a:xfrm>
            <a:off x="370975" y="1163750"/>
            <a:ext cx="11313000" cy="5296800"/>
          </a:xfrm>
          <a:prstGeom prst="rect">
            <a:avLst/>
          </a:prstGeom>
          <a:noFill/>
          <a:ln>
            <a:noFill/>
          </a:ln>
        </p:spPr>
        <p:txBody>
          <a:bodyPr spcFirstLastPara="1" wrap="square" lIns="91425" tIns="45700" rIns="91425" bIns="45700" anchor="t" anchorCtr="0">
            <a:noAutofit/>
          </a:bodyPr>
          <a:lstStyle/>
          <a:p>
            <a:pPr marL="467889" lvl="0" indent="-457200" algn="l" rtl="0">
              <a:lnSpc>
                <a:spcPct val="95000"/>
              </a:lnSpc>
              <a:spcBef>
                <a:spcPts val="0"/>
              </a:spcBef>
              <a:spcAft>
                <a:spcPts val="0"/>
              </a:spcAft>
              <a:buClr>
                <a:schemeClr val="dk1"/>
              </a:buClr>
              <a:buSzPts val="3432"/>
              <a:buFont typeface="Courier New" panose="02070309020205020404" pitchFamily="49" charset="0"/>
              <a:buChar char="o"/>
            </a:pPr>
            <a:r>
              <a:rPr lang="en-US" sz="3041" dirty="0">
                <a:solidFill>
                  <a:schemeClr val="dk1"/>
                </a:solidFill>
                <a:latin typeface="Times New Roman"/>
                <a:ea typeface="Times New Roman"/>
                <a:cs typeface="Times New Roman"/>
                <a:sym typeface="Times New Roman"/>
              </a:rPr>
              <a:t>Arduino Nano </a:t>
            </a:r>
            <a:endParaRPr sz="3041" dirty="0">
              <a:solidFill>
                <a:schemeClr val="dk1"/>
              </a:solidFill>
              <a:latin typeface="Times New Roman"/>
              <a:ea typeface="Times New Roman"/>
              <a:cs typeface="Times New Roman"/>
              <a:sym typeface="Times New Roman"/>
            </a:endParaRPr>
          </a:p>
          <a:p>
            <a:pPr marL="467889" lvl="0" indent="-457200" algn="l" rtl="0">
              <a:lnSpc>
                <a:spcPct val="95000"/>
              </a:lnSpc>
              <a:spcBef>
                <a:spcPts val="0"/>
              </a:spcBef>
              <a:spcAft>
                <a:spcPts val="0"/>
              </a:spcAft>
              <a:buClr>
                <a:schemeClr val="dk1"/>
              </a:buClr>
              <a:buSzPts val="3432"/>
              <a:buFont typeface="Courier New" panose="02070309020205020404" pitchFamily="49" charset="0"/>
              <a:buChar char="o"/>
            </a:pPr>
            <a:r>
              <a:rPr lang="en-US" sz="3041" dirty="0">
                <a:solidFill>
                  <a:schemeClr val="dk1"/>
                </a:solidFill>
                <a:latin typeface="Times New Roman"/>
                <a:ea typeface="Times New Roman"/>
                <a:cs typeface="Times New Roman"/>
                <a:sym typeface="Times New Roman"/>
              </a:rPr>
              <a:t>LED (Yellow) </a:t>
            </a:r>
            <a:endParaRPr sz="3041" dirty="0">
              <a:solidFill>
                <a:schemeClr val="dk1"/>
              </a:solidFill>
              <a:latin typeface="Times New Roman"/>
              <a:ea typeface="Times New Roman"/>
              <a:cs typeface="Times New Roman"/>
              <a:sym typeface="Times New Roman"/>
            </a:endParaRPr>
          </a:p>
          <a:p>
            <a:pPr marL="467889" lvl="0" indent="-457200" algn="l" rtl="0">
              <a:lnSpc>
                <a:spcPct val="95000"/>
              </a:lnSpc>
              <a:spcBef>
                <a:spcPts val="0"/>
              </a:spcBef>
              <a:spcAft>
                <a:spcPts val="0"/>
              </a:spcAft>
              <a:buClr>
                <a:schemeClr val="dk1"/>
              </a:buClr>
              <a:buSzPts val="3432"/>
              <a:buFont typeface="Courier New" panose="02070309020205020404" pitchFamily="49" charset="0"/>
              <a:buChar char="o"/>
            </a:pPr>
            <a:r>
              <a:rPr lang="en-US" sz="3041" dirty="0">
                <a:solidFill>
                  <a:schemeClr val="dk1"/>
                </a:solidFill>
                <a:latin typeface="Times New Roman"/>
                <a:ea typeface="Times New Roman"/>
                <a:cs typeface="Times New Roman"/>
                <a:sym typeface="Times New Roman"/>
              </a:rPr>
              <a:t>Buzzer</a:t>
            </a:r>
            <a:endParaRPr sz="3041" dirty="0">
              <a:solidFill>
                <a:schemeClr val="dk1"/>
              </a:solidFill>
              <a:latin typeface="Times New Roman"/>
              <a:ea typeface="Times New Roman"/>
              <a:cs typeface="Times New Roman"/>
              <a:sym typeface="Times New Roman"/>
            </a:endParaRPr>
          </a:p>
          <a:p>
            <a:pPr marL="467889" lvl="0" indent="-457200" algn="l" rtl="0">
              <a:lnSpc>
                <a:spcPct val="95000"/>
              </a:lnSpc>
              <a:spcBef>
                <a:spcPts val="0"/>
              </a:spcBef>
              <a:spcAft>
                <a:spcPts val="0"/>
              </a:spcAft>
              <a:buClr>
                <a:schemeClr val="dk1"/>
              </a:buClr>
              <a:buSzPts val="3432"/>
              <a:buFont typeface="Courier New" panose="02070309020205020404" pitchFamily="49" charset="0"/>
              <a:buChar char="o"/>
            </a:pPr>
            <a:r>
              <a:rPr lang="en-US" sz="3041" dirty="0">
                <a:solidFill>
                  <a:schemeClr val="dk1"/>
                </a:solidFill>
                <a:latin typeface="Times New Roman"/>
                <a:ea typeface="Times New Roman"/>
                <a:cs typeface="Times New Roman"/>
                <a:sym typeface="Times New Roman"/>
              </a:rPr>
              <a:t>Ultrasonic Sensor   </a:t>
            </a:r>
          </a:p>
          <a:p>
            <a:pPr marL="467889" lvl="0" indent="-457200" algn="l" rtl="0">
              <a:lnSpc>
                <a:spcPct val="95000"/>
              </a:lnSpc>
              <a:spcBef>
                <a:spcPts val="0"/>
              </a:spcBef>
              <a:spcAft>
                <a:spcPts val="0"/>
              </a:spcAft>
              <a:buClr>
                <a:schemeClr val="dk1"/>
              </a:buClr>
              <a:buSzPts val="3432"/>
              <a:buFont typeface="Courier New" panose="02070309020205020404" pitchFamily="49" charset="0"/>
              <a:buChar char="o"/>
            </a:pPr>
            <a:r>
              <a:rPr lang="en-US" sz="3041" dirty="0">
                <a:solidFill>
                  <a:schemeClr val="dk1"/>
                </a:solidFill>
                <a:latin typeface="Times New Roman"/>
                <a:ea typeface="Times New Roman"/>
                <a:cs typeface="Times New Roman"/>
                <a:sym typeface="Times New Roman"/>
              </a:rPr>
              <a:t>Connecting Wires</a:t>
            </a:r>
          </a:p>
          <a:p>
            <a:pPr marL="467889" lvl="0" indent="-457200" algn="l" rtl="0">
              <a:lnSpc>
                <a:spcPct val="95000"/>
              </a:lnSpc>
              <a:spcBef>
                <a:spcPts val="0"/>
              </a:spcBef>
              <a:spcAft>
                <a:spcPts val="0"/>
              </a:spcAft>
              <a:buClr>
                <a:schemeClr val="dk1"/>
              </a:buClr>
              <a:buSzPts val="3432"/>
              <a:buFont typeface="Courier New" panose="02070309020205020404" pitchFamily="49" charset="0"/>
              <a:buChar char="o"/>
            </a:pPr>
            <a:r>
              <a:rPr lang="en-US" sz="3041" dirty="0">
                <a:solidFill>
                  <a:schemeClr val="dk1"/>
                </a:solidFill>
                <a:latin typeface="Times New Roman"/>
                <a:ea typeface="Times New Roman"/>
                <a:cs typeface="Times New Roman"/>
                <a:sym typeface="Times New Roman"/>
              </a:rPr>
              <a:t>Bread Board</a:t>
            </a:r>
          </a:p>
          <a:p>
            <a:pPr marL="467889" lvl="0" indent="-457200" algn="l" rtl="0">
              <a:lnSpc>
                <a:spcPct val="95000"/>
              </a:lnSpc>
              <a:spcBef>
                <a:spcPts val="0"/>
              </a:spcBef>
              <a:spcAft>
                <a:spcPts val="0"/>
              </a:spcAft>
              <a:buClr>
                <a:schemeClr val="dk1"/>
              </a:buClr>
              <a:buSzPts val="3432"/>
              <a:buFont typeface="Courier New" panose="02070309020205020404" pitchFamily="49" charset="0"/>
              <a:buChar char="o"/>
            </a:pPr>
            <a:r>
              <a:rPr lang="en-US" sz="3041" dirty="0">
                <a:solidFill>
                  <a:schemeClr val="dk1"/>
                </a:solidFill>
                <a:latin typeface="Times New Roman"/>
                <a:ea typeface="Times New Roman"/>
                <a:cs typeface="Times New Roman"/>
                <a:sym typeface="Times New Roman"/>
              </a:rPr>
              <a:t>Connection over USB</a:t>
            </a:r>
          </a:p>
          <a:p>
            <a:pPr marL="10689" lvl="0" indent="0" algn="l" rtl="0">
              <a:lnSpc>
                <a:spcPct val="95000"/>
              </a:lnSpc>
              <a:spcBef>
                <a:spcPts val="0"/>
              </a:spcBef>
              <a:spcAft>
                <a:spcPts val="0"/>
              </a:spcAft>
              <a:buClr>
                <a:schemeClr val="dk1"/>
              </a:buClr>
              <a:buSzPts val="3432"/>
              <a:buNone/>
            </a:pPr>
            <a:endParaRPr sz="3041" dirty="0">
              <a:solidFill>
                <a:schemeClr val="dk1"/>
              </a:solidFill>
              <a:latin typeface="Times New Roman"/>
              <a:ea typeface="Times New Roman"/>
              <a:cs typeface="Times New Roman"/>
              <a:sym typeface="Times New Roman"/>
            </a:endParaRPr>
          </a:p>
          <a:p>
            <a:pPr marL="457200" lvl="0" indent="0" algn="l" rtl="0">
              <a:lnSpc>
                <a:spcPct val="65000"/>
              </a:lnSpc>
              <a:spcBef>
                <a:spcPts val="1300"/>
              </a:spcBef>
              <a:spcAft>
                <a:spcPts val="0"/>
              </a:spcAft>
              <a:buSzPts val="358"/>
              <a:buNone/>
            </a:pPr>
            <a:endParaRPr sz="975" dirty="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txBox="1">
            <a:spLocks noGrp="1"/>
          </p:cNvSpPr>
          <p:nvPr>
            <p:ph type="title"/>
          </p:nvPr>
        </p:nvSpPr>
        <p:spPr>
          <a:xfrm>
            <a:off x="657224" y="499533"/>
            <a:ext cx="10772700" cy="1658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accent1"/>
              </a:buClr>
              <a:buSzPts val="3600"/>
              <a:buFont typeface="Calibri"/>
              <a:buNone/>
            </a:pPr>
            <a:r>
              <a:rPr lang="en-US" sz="4400" dirty="0">
                <a:solidFill>
                  <a:srgbClr val="32525C"/>
                </a:solidFill>
                <a:latin typeface="Times New Roman"/>
                <a:cs typeface="Times New Roman"/>
                <a:sym typeface="Times New Roman"/>
              </a:rPr>
              <a:t>Software</a:t>
            </a:r>
            <a:r>
              <a:rPr lang="en-US" sz="4400" dirty="0">
                <a:solidFill>
                  <a:srgbClr val="32525C"/>
                </a:solidFill>
                <a:latin typeface="Times New Roman"/>
                <a:ea typeface="Times New Roman"/>
                <a:cs typeface="Times New Roman"/>
                <a:sym typeface="Times New Roman"/>
              </a:rPr>
              <a:t> Requirements Identified</a:t>
            </a:r>
            <a:endParaRPr sz="4400" dirty="0">
              <a:solidFill>
                <a:srgbClr val="32525C"/>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247" name="Google Shape;247;p36"/>
          <p:cNvSpPr txBox="1">
            <a:spLocks noGrp="1"/>
          </p:cNvSpPr>
          <p:nvPr>
            <p:ph type="body" idx="1"/>
          </p:nvPr>
        </p:nvSpPr>
        <p:spPr>
          <a:xfrm>
            <a:off x="676650" y="1492225"/>
            <a:ext cx="11330400" cy="4929300"/>
          </a:xfrm>
          <a:prstGeom prst="rect">
            <a:avLst/>
          </a:prstGeom>
        </p:spPr>
        <p:txBody>
          <a:bodyPr spcFirstLastPara="1" wrap="square" lIns="91425" tIns="45700" rIns="91425" bIns="45700" anchor="t" anchorCtr="0">
            <a:noAutofit/>
          </a:bodyPr>
          <a:lstStyle/>
          <a:p>
            <a:pPr marL="457200" lvl="0" indent="-419100" algn="l" rtl="0">
              <a:lnSpc>
                <a:spcPct val="105000"/>
              </a:lnSpc>
              <a:spcBef>
                <a:spcPts val="0"/>
              </a:spcBef>
              <a:spcAft>
                <a:spcPts val="0"/>
              </a:spcAft>
              <a:buClr>
                <a:schemeClr val="dk1"/>
              </a:buClr>
              <a:buSzPts val="3000"/>
              <a:buFont typeface="Times New Roman"/>
              <a:buChar char="➢"/>
            </a:pPr>
            <a:r>
              <a:rPr lang="en-US" sz="3000" b="1">
                <a:solidFill>
                  <a:schemeClr val="dk1"/>
                </a:solidFill>
                <a:latin typeface="Times New Roman"/>
                <a:ea typeface="Times New Roman"/>
                <a:cs typeface="Times New Roman"/>
                <a:sym typeface="Times New Roman"/>
              </a:rPr>
              <a:t>Frontend Development:</a:t>
            </a:r>
            <a:endParaRPr sz="3000" b="1">
              <a:solidFill>
                <a:schemeClr val="dk1"/>
              </a:solidFill>
              <a:latin typeface="Times New Roman"/>
              <a:ea typeface="Times New Roman"/>
              <a:cs typeface="Times New Roman"/>
              <a:sym typeface="Times New Roman"/>
            </a:endParaRPr>
          </a:p>
          <a:p>
            <a:pPr marL="914400" lvl="1" indent="-419100" algn="l" rtl="0">
              <a:lnSpc>
                <a:spcPct val="105000"/>
              </a:lnSpc>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HTML</a:t>
            </a:r>
            <a:endParaRPr sz="3000">
              <a:solidFill>
                <a:schemeClr val="dk1"/>
              </a:solidFill>
              <a:latin typeface="Times New Roman"/>
              <a:ea typeface="Times New Roman"/>
              <a:cs typeface="Times New Roman"/>
              <a:sym typeface="Times New Roman"/>
            </a:endParaRPr>
          </a:p>
          <a:p>
            <a:pPr marL="914400" lvl="1" indent="-419100" algn="l" rtl="0">
              <a:lnSpc>
                <a:spcPct val="105000"/>
              </a:lnSpc>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CSS</a:t>
            </a:r>
            <a:endParaRPr sz="3000">
              <a:solidFill>
                <a:schemeClr val="dk1"/>
              </a:solidFill>
              <a:latin typeface="Times New Roman"/>
              <a:ea typeface="Times New Roman"/>
              <a:cs typeface="Times New Roman"/>
              <a:sym typeface="Times New Roman"/>
            </a:endParaRPr>
          </a:p>
          <a:p>
            <a:pPr marL="914400" lvl="1" indent="-419100" algn="l" rtl="0">
              <a:lnSpc>
                <a:spcPct val="105000"/>
              </a:lnSpc>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JavaScript</a:t>
            </a:r>
            <a:endParaRPr sz="3000">
              <a:solidFill>
                <a:schemeClr val="dk1"/>
              </a:solidFill>
              <a:latin typeface="Times New Roman"/>
              <a:ea typeface="Times New Roman"/>
              <a:cs typeface="Times New Roman"/>
              <a:sym typeface="Times New Roman"/>
            </a:endParaRPr>
          </a:p>
          <a:p>
            <a:pPr marL="914400" lvl="1" indent="-419100" algn="l" rtl="0">
              <a:lnSpc>
                <a:spcPct val="105000"/>
              </a:lnSpc>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Bootstrap</a:t>
            </a:r>
            <a:endParaRPr sz="3000">
              <a:solidFill>
                <a:schemeClr val="dk1"/>
              </a:solidFill>
              <a:latin typeface="Times New Roman"/>
              <a:ea typeface="Times New Roman"/>
              <a:cs typeface="Times New Roman"/>
              <a:sym typeface="Times New Roman"/>
            </a:endParaRPr>
          </a:p>
          <a:p>
            <a:pPr marL="457200" lvl="0" indent="-419100" algn="l" rtl="0">
              <a:lnSpc>
                <a:spcPct val="105000"/>
              </a:lnSpc>
              <a:spcBef>
                <a:spcPts val="0"/>
              </a:spcBef>
              <a:spcAft>
                <a:spcPts val="0"/>
              </a:spcAft>
              <a:buClr>
                <a:schemeClr val="dk1"/>
              </a:buClr>
              <a:buSzPts val="3000"/>
              <a:buFont typeface="Times New Roman"/>
              <a:buChar char="➢"/>
            </a:pPr>
            <a:r>
              <a:rPr lang="en-US" sz="3000" b="1">
                <a:solidFill>
                  <a:schemeClr val="dk1"/>
                </a:solidFill>
                <a:latin typeface="Times New Roman"/>
                <a:ea typeface="Times New Roman"/>
                <a:cs typeface="Times New Roman"/>
                <a:sym typeface="Times New Roman"/>
              </a:rPr>
              <a:t>Backend Development:</a:t>
            </a:r>
            <a:endParaRPr sz="3000" b="1">
              <a:solidFill>
                <a:schemeClr val="dk1"/>
              </a:solidFill>
              <a:latin typeface="Times New Roman"/>
              <a:ea typeface="Times New Roman"/>
              <a:cs typeface="Times New Roman"/>
              <a:sym typeface="Times New Roman"/>
            </a:endParaRPr>
          </a:p>
          <a:p>
            <a:pPr marL="914400" lvl="1" indent="-419100" algn="l" rtl="0">
              <a:lnSpc>
                <a:spcPct val="105000"/>
              </a:lnSpc>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PHP</a:t>
            </a:r>
            <a:endParaRPr sz="3000">
              <a:solidFill>
                <a:schemeClr val="dk1"/>
              </a:solidFill>
              <a:latin typeface="Times New Roman"/>
              <a:ea typeface="Times New Roman"/>
              <a:cs typeface="Times New Roman"/>
              <a:sym typeface="Times New Roman"/>
            </a:endParaRPr>
          </a:p>
          <a:p>
            <a:pPr marL="914400" lvl="1" indent="-419100" algn="l" rtl="0">
              <a:lnSpc>
                <a:spcPct val="105000"/>
              </a:lnSpc>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Apache Server (XAMPP)</a:t>
            </a:r>
            <a:endParaRPr sz="3000">
              <a:solidFill>
                <a:schemeClr val="dk1"/>
              </a:solidFill>
              <a:latin typeface="Times New Roman"/>
              <a:ea typeface="Times New Roman"/>
              <a:cs typeface="Times New Roman"/>
              <a:sym typeface="Times New Roman"/>
            </a:endParaRPr>
          </a:p>
          <a:p>
            <a:pPr marL="914400" lvl="1" indent="-419100" algn="l" rtl="0">
              <a:lnSpc>
                <a:spcPct val="105000"/>
              </a:lnSpc>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MySQL</a:t>
            </a:r>
            <a:endParaRPr sz="3000">
              <a:solidFill>
                <a:schemeClr val="dk1"/>
              </a:solidFill>
              <a:latin typeface="Times New Roman"/>
              <a:ea typeface="Times New Roman"/>
              <a:cs typeface="Times New Roman"/>
              <a:sym typeface="Times New Roman"/>
            </a:endParaRPr>
          </a:p>
          <a:p>
            <a:pPr marL="914400" lvl="1" indent="-419100" algn="l" rtl="0">
              <a:lnSpc>
                <a:spcPct val="105000"/>
              </a:lnSpc>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Development Tools</a:t>
            </a:r>
            <a:endParaRPr sz="3000">
              <a:solidFill>
                <a:schemeClr val="dk1"/>
              </a:solidFill>
              <a:latin typeface="Times New Roman"/>
              <a:ea typeface="Times New Roman"/>
              <a:cs typeface="Times New Roman"/>
              <a:sym typeface="Times New Roman"/>
            </a:endParaRPr>
          </a:p>
          <a:p>
            <a:pPr marL="914400" lvl="1" indent="-419100" algn="l" rtl="0">
              <a:lnSpc>
                <a:spcPct val="105000"/>
              </a:lnSpc>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Arduino IDE </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7"/>
          <p:cNvSpPr txBox="1">
            <a:spLocks noGrp="1"/>
          </p:cNvSpPr>
          <p:nvPr>
            <p:ph type="ctrTitle"/>
          </p:nvPr>
        </p:nvSpPr>
        <p:spPr>
          <a:xfrm>
            <a:off x="513352" y="2485621"/>
            <a:ext cx="10782300" cy="829189"/>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FFFFFF"/>
              </a:buClr>
              <a:buSzPts val="5400"/>
              <a:buFont typeface="Times New Roman"/>
              <a:buNone/>
            </a:pPr>
            <a:r>
              <a:rPr lang="en-US" sz="6000" dirty="0">
                <a:latin typeface="Times New Roman"/>
                <a:ea typeface="Times New Roman"/>
                <a:cs typeface="Times New Roman"/>
                <a:sym typeface="Times New Roman"/>
              </a:rPr>
              <a:t>System Design </a:t>
            </a:r>
            <a:endParaRPr sz="6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title"/>
          </p:nvPr>
        </p:nvSpPr>
        <p:spPr>
          <a:xfrm>
            <a:off x="595859" y="144232"/>
            <a:ext cx="10772775" cy="71966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3600"/>
              <a:buFont typeface="Calibri"/>
              <a:buNone/>
            </a:pPr>
            <a:r>
              <a:rPr lang="en-US" sz="4400" dirty="0">
                <a:solidFill>
                  <a:srgbClr val="32525C"/>
                </a:solidFill>
                <a:latin typeface="Times New Roman"/>
                <a:ea typeface="Times New Roman"/>
                <a:cs typeface="Times New Roman"/>
                <a:sym typeface="Times New Roman"/>
              </a:rPr>
              <a:t>System Architecture </a:t>
            </a:r>
            <a:endParaRPr sz="4400" dirty="0">
              <a:solidFill>
                <a:srgbClr val="32525C"/>
              </a:solidFill>
              <a:latin typeface="Times New Roman"/>
              <a:ea typeface="Times New Roman"/>
              <a:cs typeface="Times New Roman"/>
              <a:sym typeface="Times New Roman"/>
            </a:endParaRPr>
          </a:p>
        </p:txBody>
      </p:sp>
      <p:sp>
        <p:nvSpPr>
          <p:cNvPr id="16" name="Flowchart: Alternate Process 15">
            <a:extLst>
              <a:ext uri="{FF2B5EF4-FFF2-40B4-BE49-F238E27FC236}">
                <a16:creationId xmlns:a16="http://schemas.microsoft.com/office/drawing/2014/main" id="{52694CF3-FBC3-EB34-E684-D484BF9C70B3}"/>
              </a:ext>
            </a:extLst>
          </p:cNvPr>
          <p:cNvSpPr/>
          <p:nvPr/>
        </p:nvSpPr>
        <p:spPr>
          <a:xfrm>
            <a:off x="5098154" y="2884715"/>
            <a:ext cx="1441342" cy="2329541"/>
          </a:xfrm>
          <a:prstGeom prst="flowChartAlternateProcess">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Arduino Nano</a:t>
            </a:r>
          </a:p>
        </p:txBody>
      </p:sp>
      <p:sp>
        <p:nvSpPr>
          <p:cNvPr id="17" name="Rectangle: Rounded Corners 16">
            <a:extLst>
              <a:ext uri="{FF2B5EF4-FFF2-40B4-BE49-F238E27FC236}">
                <a16:creationId xmlns:a16="http://schemas.microsoft.com/office/drawing/2014/main" id="{43CF05F2-954F-3CF4-BAF4-BE0EF4D3514E}"/>
              </a:ext>
            </a:extLst>
          </p:cNvPr>
          <p:cNvSpPr/>
          <p:nvPr/>
        </p:nvSpPr>
        <p:spPr>
          <a:xfrm>
            <a:off x="1184366" y="3239313"/>
            <a:ext cx="1441342" cy="8811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Ultrasonic Sensor</a:t>
            </a:r>
          </a:p>
        </p:txBody>
      </p:sp>
      <p:cxnSp>
        <p:nvCxnSpPr>
          <p:cNvPr id="19" name="Straight Arrow Connector 18">
            <a:extLst>
              <a:ext uri="{FF2B5EF4-FFF2-40B4-BE49-F238E27FC236}">
                <a16:creationId xmlns:a16="http://schemas.microsoft.com/office/drawing/2014/main" id="{34C3CE75-81A9-725F-A52D-E36290D39F3F}"/>
              </a:ext>
            </a:extLst>
          </p:cNvPr>
          <p:cNvCxnSpPr>
            <a:cxnSpLocks/>
            <a:stCxn id="17" idx="3"/>
          </p:cNvCxnSpPr>
          <p:nvPr/>
        </p:nvCxnSpPr>
        <p:spPr>
          <a:xfrm flipV="1">
            <a:off x="2625708" y="3679887"/>
            <a:ext cx="2472446" cy="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6B1AA23F-96D8-F8DC-2BDF-93CC0F151168}"/>
              </a:ext>
            </a:extLst>
          </p:cNvPr>
          <p:cNvCxnSpPr>
            <a:cxnSpLocks/>
          </p:cNvCxnSpPr>
          <p:nvPr/>
        </p:nvCxnSpPr>
        <p:spPr>
          <a:xfrm>
            <a:off x="6539496" y="3842655"/>
            <a:ext cx="3393597" cy="1560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1" name="Rectangle: Rounded Corners 20">
            <a:extLst>
              <a:ext uri="{FF2B5EF4-FFF2-40B4-BE49-F238E27FC236}">
                <a16:creationId xmlns:a16="http://schemas.microsoft.com/office/drawing/2014/main" id="{75037A85-F5E2-1C36-4938-249819875383}"/>
              </a:ext>
            </a:extLst>
          </p:cNvPr>
          <p:cNvSpPr/>
          <p:nvPr/>
        </p:nvSpPr>
        <p:spPr>
          <a:xfrm>
            <a:off x="9933093" y="3532333"/>
            <a:ext cx="1897500" cy="733743"/>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Buzzer</a:t>
            </a:r>
          </a:p>
        </p:txBody>
      </p:sp>
      <p:sp>
        <p:nvSpPr>
          <p:cNvPr id="22" name="Rectangle: Rounded Corners 21">
            <a:extLst>
              <a:ext uri="{FF2B5EF4-FFF2-40B4-BE49-F238E27FC236}">
                <a16:creationId xmlns:a16="http://schemas.microsoft.com/office/drawing/2014/main" id="{DE29455C-A487-80B2-6C88-B36B5036A7CB}"/>
              </a:ext>
            </a:extLst>
          </p:cNvPr>
          <p:cNvSpPr/>
          <p:nvPr/>
        </p:nvSpPr>
        <p:spPr>
          <a:xfrm>
            <a:off x="9933093" y="4408232"/>
            <a:ext cx="1897500" cy="74934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Led alert light</a:t>
            </a:r>
          </a:p>
        </p:txBody>
      </p:sp>
      <p:cxnSp>
        <p:nvCxnSpPr>
          <p:cNvPr id="23" name="Straight Arrow Connector 22">
            <a:extLst>
              <a:ext uri="{FF2B5EF4-FFF2-40B4-BE49-F238E27FC236}">
                <a16:creationId xmlns:a16="http://schemas.microsoft.com/office/drawing/2014/main" id="{4DCD85E4-A092-5072-C210-4AD8B8038538}"/>
              </a:ext>
            </a:extLst>
          </p:cNvPr>
          <p:cNvCxnSpPr>
            <a:cxnSpLocks/>
          </p:cNvCxnSpPr>
          <p:nvPr/>
        </p:nvCxnSpPr>
        <p:spPr>
          <a:xfrm flipV="1">
            <a:off x="6539496" y="4776251"/>
            <a:ext cx="3393597" cy="665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4" name="Rectangle: Rounded Corners 23">
            <a:extLst>
              <a:ext uri="{FF2B5EF4-FFF2-40B4-BE49-F238E27FC236}">
                <a16:creationId xmlns:a16="http://schemas.microsoft.com/office/drawing/2014/main" id="{A829396D-A75D-3FCB-D2CA-014841FB846F}"/>
              </a:ext>
            </a:extLst>
          </p:cNvPr>
          <p:cNvSpPr/>
          <p:nvPr/>
        </p:nvSpPr>
        <p:spPr>
          <a:xfrm>
            <a:off x="4877041" y="1531512"/>
            <a:ext cx="1845733" cy="64818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Arduino IDE</a:t>
            </a:r>
          </a:p>
        </p:txBody>
      </p:sp>
      <p:cxnSp>
        <p:nvCxnSpPr>
          <p:cNvPr id="25" name="Straight Arrow Connector 24">
            <a:extLst>
              <a:ext uri="{FF2B5EF4-FFF2-40B4-BE49-F238E27FC236}">
                <a16:creationId xmlns:a16="http://schemas.microsoft.com/office/drawing/2014/main" id="{BE0D7166-3173-CFD0-587A-F9E884DB7297}"/>
              </a:ext>
            </a:extLst>
          </p:cNvPr>
          <p:cNvCxnSpPr>
            <a:cxnSpLocks/>
            <a:stCxn id="24" idx="2"/>
            <a:endCxn id="16" idx="0"/>
          </p:cNvCxnSpPr>
          <p:nvPr/>
        </p:nvCxnSpPr>
        <p:spPr>
          <a:xfrm>
            <a:off x="5799908" y="2179693"/>
            <a:ext cx="18917" cy="705022"/>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90A6222-31D2-DEDE-9F93-5611C9335023}"/>
              </a:ext>
            </a:extLst>
          </p:cNvPr>
          <p:cNvSpPr txBox="1"/>
          <p:nvPr/>
        </p:nvSpPr>
        <p:spPr>
          <a:xfrm>
            <a:off x="2820506" y="2529056"/>
            <a:ext cx="1926771" cy="954107"/>
          </a:xfrm>
          <a:prstGeom prst="rect">
            <a:avLst/>
          </a:prstGeom>
          <a:noFill/>
        </p:spPr>
        <p:txBody>
          <a:bodyPr wrap="square" rtlCol="0">
            <a:spAutoFit/>
          </a:bodyPr>
          <a:lstStyle/>
          <a:p>
            <a:pPr algn="ctr"/>
            <a:r>
              <a:rPr lang="en-US" dirty="0"/>
              <a:t>Captures the distance between the water surface and the sensor </a:t>
            </a:r>
            <a:endParaRPr lang="en-IN" dirty="0"/>
          </a:p>
        </p:txBody>
      </p:sp>
      <p:sp>
        <p:nvSpPr>
          <p:cNvPr id="27" name="TextBox 26">
            <a:extLst>
              <a:ext uri="{FF2B5EF4-FFF2-40B4-BE49-F238E27FC236}">
                <a16:creationId xmlns:a16="http://schemas.microsoft.com/office/drawing/2014/main" id="{4093C5AD-4773-E00B-3725-FF1A2B7CC2C6}"/>
              </a:ext>
            </a:extLst>
          </p:cNvPr>
          <p:cNvSpPr txBox="1"/>
          <p:nvPr/>
        </p:nvSpPr>
        <p:spPr>
          <a:xfrm>
            <a:off x="6910251" y="3004457"/>
            <a:ext cx="2478659" cy="523220"/>
          </a:xfrm>
          <a:prstGeom prst="rect">
            <a:avLst/>
          </a:prstGeom>
          <a:noFill/>
        </p:spPr>
        <p:txBody>
          <a:bodyPr wrap="square" rtlCol="0">
            <a:spAutoFit/>
          </a:bodyPr>
          <a:lstStyle/>
          <a:p>
            <a:pPr algn="just"/>
            <a:r>
              <a:rPr lang="en-US" dirty="0"/>
              <a:t>Rings when the water level is high</a:t>
            </a:r>
            <a:endParaRPr lang="en-IN" dirty="0"/>
          </a:p>
        </p:txBody>
      </p:sp>
      <p:sp>
        <p:nvSpPr>
          <p:cNvPr id="28" name="TextBox 27">
            <a:extLst>
              <a:ext uri="{FF2B5EF4-FFF2-40B4-BE49-F238E27FC236}">
                <a16:creationId xmlns:a16="http://schemas.microsoft.com/office/drawing/2014/main" id="{3D81A1C3-59FF-A4B6-9EA3-3441D2E96E3B}"/>
              </a:ext>
            </a:extLst>
          </p:cNvPr>
          <p:cNvSpPr txBox="1"/>
          <p:nvPr/>
        </p:nvSpPr>
        <p:spPr>
          <a:xfrm>
            <a:off x="6903226" y="4168577"/>
            <a:ext cx="2666136" cy="523220"/>
          </a:xfrm>
          <a:prstGeom prst="rect">
            <a:avLst/>
          </a:prstGeom>
          <a:noFill/>
        </p:spPr>
        <p:txBody>
          <a:bodyPr wrap="square" rtlCol="0">
            <a:spAutoFit/>
          </a:bodyPr>
          <a:lstStyle/>
          <a:p>
            <a:pPr algn="just"/>
            <a:r>
              <a:rPr lang="en-US" dirty="0"/>
              <a:t>Turns on when the water level is high , providing visual alert</a:t>
            </a:r>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63BF-A6B2-A2E7-21F5-4044D47F1B44}"/>
              </a:ext>
            </a:extLst>
          </p:cNvPr>
          <p:cNvSpPr>
            <a:spLocks noGrp="1"/>
          </p:cNvSpPr>
          <p:nvPr>
            <p:ph type="title"/>
          </p:nvPr>
        </p:nvSpPr>
        <p:spPr>
          <a:xfrm>
            <a:off x="-69668" y="-455022"/>
            <a:ext cx="12192000" cy="1676028"/>
          </a:xfrm>
        </p:spPr>
        <p:txBody>
          <a:bodyPr/>
          <a:lstStyle/>
          <a:p>
            <a:pPr algn="ctr"/>
            <a:r>
              <a:rPr lang="en-US" sz="4400" dirty="0">
                <a:solidFill>
                  <a:srgbClr val="32525C"/>
                </a:solidFill>
                <a:latin typeface="Times New Roman"/>
                <a:cs typeface="Times New Roman"/>
              </a:rPr>
              <a:t>Data</a:t>
            </a:r>
            <a:r>
              <a:rPr lang="en-US" dirty="0">
                <a:solidFill>
                  <a:srgbClr val="00B0F0"/>
                </a:solidFill>
                <a:latin typeface="Times New Roman" panose="02020603050405020304" pitchFamily="18" charset="0"/>
                <a:cs typeface="Times New Roman" panose="02020603050405020304" pitchFamily="18" charset="0"/>
              </a:rPr>
              <a:t> </a:t>
            </a:r>
            <a:r>
              <a:rPr lang="en-US" sz="4400" dirty="0">
                <a:solidFill>
                  <a:srgbClr val="32525C"/>
                </a:solidFill>
                <a:latin typeface="Times New Roman"/>
                <a:cs typeface="Times New Roman"/>
              </a:rPr>
              <a:t>Flow</a:t>
            </a:r>
            <a:r>
              <a:rPr lang="en-US" dirty="0">
                <a:solidFill>
                  <a:srgbClr val="00B0F0"/>
                </a:solidFill>
                <a:latin typeface="Times New Roman" panose="02020603050405020304" pitchFamily="18" charset="0"/>
                <a:cs typeface="Times New Roman" panose="02020603050405020304" pitchFamily="18" charset="0"/>
              </a:rPr>
              <a:t> </a:t>
            </a:r>
            <a:r>
              <a:rPr lang="en-US" sz="4400" dirty="0">
                <a:solidFill>
                  <a:srgbClr val="32525C"/>
                </a:solidFill>
                <a:latin typeface="Times New Roman"/>
                <a:cs typeface="Times New Roman"/>
              </a:rPr>
              <a:t>Diagram</a:t>
            </a:r>
          </a:p>
        </p:txBody>
      </p:sp>
      <p:sp>
        <p:nvSpPr>
          <p:cNvPr id="18" name="TextBox 17">
            <a:extLst>
              <a:ext uri="{FF2B5EF4-FFF2-40B4-BE49-F238E27FC236}">
                <a16:creationId xmlns:a16="http://schemas.microsoft.com/office/drawing/2014/main" id="{40B192DF-E7E5-F565-FCD6-5374D49ABEF1}"/>
              </a:ext>
            </a:extLst>
          </p:cNvPr>
          <p:cNvSpPr txBox="1"/>
          <p:nvPr/>
        </p:nvSpPr>
        <p:spPr>
          <a:xfrm>
            <a:off x="4041500" y="4889344"/>
            <a:ext cx="41090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Level 0 DFD diagram</a:t>
            </a:r>
          </a:p>
        </p:txBody>
      </p:sp>
      <p:sp>
        <p:nvSpPr>
          <p:cNvPr id="19" name="Rectangle: Rounded Corners 18">
            <a:extLst>
              <a:ext uri="{FF2B5EF4-FFF2-40B4-BE49-F238E27FC236}">
                <a16:creationId xmlns:a16="http://schemas.microsoft.com/office/drawing/2014/main" id="{45EEBB51-B858-90CF-1CBC-353A4AC205B4}"/>
              </a:ext>
            </a:extLst>
          </p:cNvPr>
          <p:cNvSpPr/>
          <p:nvPr/>
        </p:nvSpPr>
        <p:spPr>
          <a:xfrm>
            <a:off x="1237123" y="2703966"/>
            <a:ext cx="1897500" cy="733743"/>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Ultrasonic Sensor</a:t>
            </a:r>
          </a:p>
        </p:txBody>
      </p:sp>
      <p:sp>
        <p:nvSpPr>
          <p:cNvPr id="20" name="Rectangle: Rounded Corners 19">
            <a:extLst>
              <a:ext uri="{FF2B5EF4-FFF2-40B4-BE49-F238E27FC236}">
                <a16:creationId xmlns:a16="http://schemas.microsoft.com/office/drawing/2014/main" id="{D93D3E94-D684-5449-34A2-C8D1225C04BB}"/>
              </a:ext>
            </a:extLst>
          </p:cNvPr>
          <p:cNvSpPr/>
          <p:nvPr/>
        </p:nvSpPr>
        <p:spPr>
          <a:xfrm>
            <a:off x="8789805" y="3275061"/>
            <a:ext cx="1897500" cy="74934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b="1" dirty="0">
                <a:latin typeface="Times New Roman" panose="02020603050405020304" pitchFamily="18" charset="0"/>
                <a:cs typeface="Times New Roman" panose="02020603050405020304" pitchFamily="18" charset="0"/>
              </a:rPr>
              <a:t>LED</a:t>
            </a:r>
          </a:p>
        </p:txBody>
      </p:sp>
      <p:sp>
        <p:nvSpPr>
          <p:cNvPr id="22" name="Rectangle: Rounded Corners 21">
            <a:extLst>
              <a:ext uri="{FF2B5EF4-FFF2-40B4-BE49-F238E27FC236}">
                <a16:creationId xmlns:a16="http://schemas.microsoft.com/office/drawing/2014/main" id="{DF3D7DE1-1C4D-D386-7C8B-4BA5896090AD}"/>
              </a:ext>
            </a:extLst>
          </p:cNvPr>
          <p:cNvSpPr/>
          <p:nvPr/>
        </p:nvSpPr>
        <p:spPr>
          <a:xfrm>
            <a:off x="8789805" y="2059884"/>
            <a:ext cx="1897500" cy="74934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b="1" dirty="0">
                <a:latin typeface="Times New Roman" panose="02020603050405020304" pitchFamily="18" charset="0"/>
                <a:cs typeface="Times New Roman" panose="02020603050405020304" pitchFamily="18" charset="0"/>
              </a:rPr>
              <a:t>Buzzer</a:t>
            </a:r>
          </a:p>
        </p:txBody>
      </p:sp>
      <p:sp>
        <p:nvSpPr>
          <p:cNvPr id="23" name="Oval 22">
            <a:extLst>
              <a:ext uri="{FF2B5EF4-FFF2-40B4-BE49-F238E27FC236}">
                <a16:creationId xmlns:a16="http://schemas.microsoft.com/office/drawing/2014/main" id="{395F4DB0-0A45-6D72-646E-0F379A5BEF85}"/>
              </a:ext>
            </a:extLst>
          </p:cNvPr>
          <p:cNvSpPr/>
          <p:nvPr/>
        </p:nvSpPr>
        <p:spPr>
          <a:xfrm>
            <a:off x="4399150" y="2118961"/>
            <a:ext cx="2758190" cy="1903751"/>
          </a:xfrm>
          <a:prstGeom prst="ellipse">
            <a:avLst/>
          </a:prstGeom>
          <a:effectLst>
            <a:glow rad="63500">
              <a:schemeClr val="accent3">
                <a:satMod val="175000"/>
                <a:alpha val="40000"/>
              </a:schemeClr>
            </a:glow>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Water Level  Monitoring System</a:t>
            </a:r>
          </a:p>
        </p:txBody>
      </p:sp>
      <p:sp>
        <p:nvSpPr>
          <p:cNvPr id="24" name="TextBox 23">
            <a:extLst>
              <a:ext uri="{FF2B5EF4-FFF2-40B4-BE49-F238E27FC236}">
                <a16:creationId xmlns:a16="http://schemas.microsoft.com/office/drawing/2014/main" id="{6BDF4668-7424-AAE9-F6E7-01EA62B1A398}"/>
              </a:ext>
            </a:extLst>
          </p:cNvPr>
          <p:cNvSpPr txBox="1"/>
          <p:nvPr/>
        </p:nvSpPr>
        <p:spPr>
          <a:xfrm>
            <a:off x="3345537" y="2547617"/>
            <a:ext cx="842699" cy="523220"/>
          </a:xfrm>
          <a:prstGeom prst="rect">
            <a:avLst/>
          </a:prstGeom>
          <a:noFill/>
        </p:spPr>
        <p:txBody>
          <a:bodyPr wrap="square" rtlCol="0">
            <a:spAutoFit/>
          </a:bodyPr>
          <a:lstStyle/>
          <a:p>
            <a:r>
              <a:rPr lang="en-US" dirty="0"/>
              <a:t>Collects Data </a:t>
            </a:r>
          </a:p>
        </p:txBody>
      </p:sp>
      <p:cxnSp>
        <p:nvCxnSpPr>
          <p:cNvPr id="26" name="Straight Arrow Connector 25">
            <a:extLst>
              <a:ext uri="{FF2B5EF4-FFF2-40B4-BE49-F238E27FC236}">
                <a16:creationId xmlns:a16="http://schemas.microsoft.com/office/drawing/2014/main" id="{123AAA21-E1EB-D32D-F84E-7944B9468FC0}"/>
              </a:ext>
            </a:extLst>
          </p:cNvPr>
          <p:cNvCxnSpPr>
            <a:stCxn id="19" idx="3"/>
          </p:cNvCxnSpPr>
          <p:nvPr/>
        </p:nvCxnSpPr>
        <p:spPr>
          <a:xfrm flipV="1">
            <a:off x="3134623" y="3070837"/>
            <a:ext cx="126452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42C0AAF-CB6D-FDF3-38E2-1336FE735A0D}"/>
              </a:ext>
            </a:extLst>
          </p:cNvPr>
          <p:cNvCxnSpPr/>
          <p:nvPr/>
        </p:nvCxnSpPr>
        <p:spPr>
          <a:xfrm>
            <a:off x="6875025" y="2547617"/>
            <a:ext cx="1914780"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4E91A105-13A8-153B-37EB-5AC676B13372}"/>
              </a:ext>
            </a:extLst>
          </p:cNvPr>
          <p:cNvCxnSpPr>
            <a:cxnSpLocks/>
          </p:cNvCxnSpPr>
          <p:nvPr/>
        </p:nvCxnSpPr>
        <p:spPr>
          <a:xfrm>
            <a:off x="6875025" y="3706638"/>
            <a:ext cx="1914780"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1925BB87-8FC2-BF02-D5A8-8AD6386D35C2}"/>
              </a:ext>
            </a:extLst>
          </p:cNvPr>
          <p:cNvSpPr txBox="1"/>
          <p:nvPr/>
        </p:nvSpPr>
        <p:spPr>
          <a:xfrm>
            <a:off x="6939619" y="1942046"/>
            <a:ext cx="185018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Alerts by Sound</a:t>
            </a:r>
          </a:p>
        </p:txBody>
      </p:sp>
      <p:sp>
        <p:nvSpPr>
          <p:cNvPr id="33" name="TextBox 32">
            <a:extLst>
              <a:ext uri="{FF2B5EF4-FFF2-40B4-BE49-F238E27FC236}">
                <a16:creationId xmlns:a16="http://schemas.microsoft.com/office/drawing/2014/main" id="{BC9F3589-39D3-2F9F-C620-6959B3EF88C2}"/>
              </a:ext>
            </a:extLst>
          </p:cNvPr>
          <p:cNvSpPr txBox="1"/>
          <p:nvPr/>
        </p:nvSpPr>
        <p:spPr>
          <a:xfrm>
            <a:off x="7204916" y="3280400"/>
            <a:ext cx="1319592" cy="369332"/>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Visual Alert</a:t>
            </a:r>
          </a:p>
        </p:txBody>
      </p:sp>
    </p:spTree>
    <p:extLst>
      <p:ext uri="{BB962C8B-B14F-4D97-AF65-F5344CB8AC3E}">
        <p14:creationId xmlns:p14="http://schemas.microsoft.com/office/powerpoint/2010/main" val="177618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8629-3F18-2BAC-31FE-E8C2C12FEC22}"/>
              </a:ext>
            </a:extLst>
          </p:cNvPr>
          <p:cNvSpPr>
            <a:spLocks noGrp="1"/>
          </p:cNvSpPr>
          <p:nvPr>
            <p:ph type="ctrTitle"/>
          </p:nvPr>
        </p:nvSpPr>
        <p:spPr>
          <a:xfrm>
            <a:off x="0" y="1843789"/>
            <a:ext cx="12192000" cy="1319135"/>
          </a:xfrm>
        </p:spPr>
        <p:txBody>
          <a:bodyPr/>
          <a:lstStyle/>
          <a:p>
            <a:r>
              <a:rPr lang="en-US" sz="6000" dirty="0">
                <a:latin typeface="Times New Roman" panose="02020603050405020304" pitchFamily="18" charset="0"/>
                <a:cs typeface="Times New Roman" panose="02020603050405020304" pitchFamily="18" charset="0"/>
              </a:rPr>
              <a:t>	Implementation</a:t>
            </a:r>
          </a:p>
        </p:txBody>
      </p:sp>
    </p:spTree>
    <p:extLst>
      <p:ext uri="{BB962C8B-B14F-4D97-AF65-F5344CB8AC3E}">
        <p14:creationId xmlns:p14="http://schemas.microsoft.com/office/powerpoint/2010/main" val="32835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7F8-0101-4490-0525-82E6A6BC2CCC}"/>
              </a:ext>
            </a:extLst>
          </p:cNvPr>
          <p:cNvSpPr>
            <a:spLocks noGrp="1"/>
          </p:cNvSpPr>
          <p:nvPr>
            <p:ph type="title"/>
          </p:nvPr>
        </p:nvSpPr>
        <p:spPr>
          <a:xfrm>
            <a:off x="0" y="0"/>
            <a:ext cx="12192000" cy="1397039"/>
          </a:xfrm>
        </p:spPr>
        <p:txBody>
          <a:bodyPr/>
          <a:lstStyle/>
          <a:p>
            <a:pPr algn="ctr"/>
            <a:r>
              <a:rPr lang="en-US" dirty="0">
                <a:latin typeface="Times New Roman" panose="02020603050405020304" pitchFamily="18" charset="0"/>
                <a:cs typeface="Times New Roman" panose="02020603050405020304" pitchFamily="18" charset="0"/>
              </a:rPr>
              <a:t>Modules</a:t>
            </a:r>
          </a:p>
        </p:txBody>
      </p:sp>
      <p:sp>
        <p:nvSpPr>
          <p:cNvPr id="3" name="Text Placeholder 2">
            <a:extLst>
              <a:ext uri="{FF2B5EF4-FFF2-40B4-BE49-F238E27FC236}">
                <a16:creationId xmlns:a16="http://schemas.microsoft.com/office/drawing/2014/main" id="{B99412D6-0303-26ED-1CF4-E2AD47B78625}"/>
              </a:ext>
            </a:extLst>
          </p:cNvPr>
          <p:cNvSpPr>
            <a:spLocks noGrp="1"/>
          </p:cNvSpPr>
          <p:nvPr>
            <p:ph type="body" idx="1"/>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Sensing Module – Ultrasonic Sensor</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Processing Module – Arduino Nano</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Indicator Module – LED and Buzzer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Communication module – USB Connection</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Power Module – Breadboard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30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A0FB-B698-E74B-8119-56896D29FB36}"/>
              </a:ext>
            </a:extLst>
          </p:cNvPr>
          <p:cNvSpPr>
            <a:spLocks noGrp="1"/>
          </p:cNvSpPr>
          <p:nvPr>
            <p:ph type="ctrTitle"/>
          </p:nvPr>
        </p:nvSpPr>
        <p:spPr>
          <a:xfrm>
            <a:off x="0" y="2083633"/>
            <a:ext cx="12192000" cy="1546958"/>
          </a:xfrm>
        </p:spPr>
        <p:txBody>
          <a:bodyPr/>
          <a:lstStyle/>
          <a:p>
            <a:r>
              <a:rPr lang="en-US" sz="6000" dirty="0">
                <a:latin typeface="Times New Roman" panose="02020603050405020304" pitchFamily="18" charset="0"/>
                <a:cs typeface="Times New Roman" panose="02020603050405020304" pitchFamily="18" charset="0"/>
              </a:rPr>
              <a:t>	Snapshots</a:t>
            </a:r>
          </a:p>
        </p:txBody>
      </p:sp>
    </p:spTree>
    <p:extLst>
      <p:ext uri="{BB962C8B-B14F-4D97-AF65-F5344CB8AC3E}">
        <p14:creationId xmlns:p14="http://schemas.microsoft.com/office/powerpoint/2010/main" val="270436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1054359" y="132184"/>
            <a:ext cx="9265298" cy="794657"/>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345D7E"/>
              </a:buClr>
              <a:buSzPts val="4400"/>
              <a:buFont typeface="Times New Roman"/>
              <a:buNone/>
            </a:pPr>
            <a:r>
              <a:rPr lang="en-US" sz="4400">
                <a:solidFill>
                  <a:srgbClr val="345D7E"/>
                </a:solidFill>
                <a:latin typeface="Times New Roman"/>
                <a:ea typeface="Times New Roman"/>
                <a:cs typeface="Times New Roman"/>
                <a:sym typeface="Times New Roman"/>
              </a:rPr>
              <a:t>Agenda</a:t>
            </a:r>
            <a:endParaRPr/>
          </a:p>
        </p:txBody>
      </p:sp>
      <p:sp>
        <p:nvSpPr>
          <p:cNvPr id="183" name="Google Shape;183;p26"/>
          <p:cNvSpPr txBox="1">
            <a:spLocks noGrp="1"/>
          </p:cNvSpPr>
          <p:nvPr>
            <p:ph type="body" idx="1"/>
          </p:nvPr>
        </p:nvSpPr>
        <p:spPr>
          <a:xfrm>
            <a:off x="1343763" y="765111"/>
            <a:ext cx="9504474" cy="10267650"/>
          </a:xfrm>
          <a:prstGeom prst="rect">
            <a:avLst/>
          </a:prstGeom>
          <a:noFill/>
          <a:ln>
            <a:noFill/>
          </a:ln>
        </p:spPr>
        <p:txBody>
          <a:bodyPr spcFirstLastPara="1" wrap="square" lIns="91425" tIns="45700" rIns="91425" bIns="45700" anchor="t" anchorCtr="0">
            <a:noAutofit/>
          </a:bodyPr>
          <a:lstStyle/>
          <a:p>
            <a:pPr marL="457200" lvl="0" indent="-457200" algn="l" rtl="0">
              <a:lnSpc>
                <a:spcPct val="170000"/>
              </a:lnSpc>
              <a:spcBef>
                <a:spcPts val="0"/>
              </a:spcBef>
              <a:spcAft>
                <a:spcPts val="0"/>
              </a:spcAft>
              <a:buClr>
                <a:srgbClr val="262626"/>
              </a:buClr>
              <a:buSzPts val="2400"/>
              <a:buFont typeface="Calibri"/>
              <a:buAutoNum type="arabicPeriod"/>
            </a:pPr>
            <a:r>
              <a:rPr lang="en-US" b="1" dirty="0">
                <a:solidFill>
                  <a:schemeClr val="dk1"/>
                </a:solidFill>
                <a:latin typeface="Times New Roman"/>
                <a:ea typeface="Times New Roman"/>
                <a:cs typeface="Times New Roman"/>
                <a:sym typeface="Times New Roman"/>
              </a:rPr>
              <a:t>Overview / Background</a:t>
            </a:r>
          </a:p>
          <a:p>
            <a:pPr marL="457200" lvl="0" indent="-457200" algn="l" rtl="0">
              <a:lnSpc>
                <a:spcPct val="170000"/>
              </a:lnSpc>
              <a:spcBef>
                <a:spcPts val="0"/>
              </a:spcBef>
              <a:spcAft>
                <a:spcPts val="0"/>
              </a:spcAft>
              <a:buClr>
                <a:srgbClr val="262626"/>
              </a:buClr>
              <a:buSzPts val="2400"/>
              <a:buFont typeface="Calibri"/>
              <a:buAutoNum type="arabicPeriod"/>
            </a:pPr>
            <a:r>
              <a:rPr lang="en-US" b="1" dirty="0">
                <a:solidFill>
                  <a:schemeClr val="dk1"/>
                </a:solidFill>
                <a:latin typeface="Times New Roman"/>
                <a:ea typeface="Times New Roman"/>
                <a:cs typeface="Times New Roman"/>
                <a:sym typeface="Times New Roman"/>
              </a:rPr>
              <a:t>Problem Statement</a:t>
            </a:r>
          </a:p>
          <a:p>
            <a:pPr marL="457200" lvl="0" indent="-457200" algn="l" rtl="0">
              <a:lnSpc>
                <a:spcPct val="170000"/>
              </a:lnSpc>
              <a:spcBef>
                <a:spcPts val="0"/>
              </a:spcBef>
              <a:spcAft>
                <a:spcPts val="0"/>
              </a:spcAft>
              <a:buClr>
                <a:srgbClr val="262626"/>
              </a:buClr>
              <a:buSzPts val="2400"/>
              <a:buFont typeface="Calibri"/>
              <a:buAutoNum type="arabicPeriod"/>
            </a:pPr>
            <a:r>
              <a:rPr lang="en-US" b="1" dirty="0">
                <a:solidFill>
                  <a:schemeClr val="dk1"/>
                </a:solidFill>
                <a:latin typeface="Times New Roman"/>
                <a:ea typeface="Times New Roman"/>
                <a:cs typeface="Times New Roman"/>
                <a:sym typeface="Times New Roman"/>
              </a:rPr>
              <a:t>Motivation</a:t>
            </a:r>
          </a:p>
          <a:p>
            <a:pPr marL="457200" lvl="0" indent="-457200" algn="l" rtl="0">
              <a:lnSpc>
                <a:spcPct val="170000"/>
              </a:lnSpc>
              <a:spcBef>
                <a:spcPts val="0"/>
              </a:spcBef>
              <a:spcAft>
                <a:spcPts val="0"/>
              </a:spcAft>
              <a:buClr>
                <a:srgbClr val="262626"/>
              </a:buClr>
              <a:buSzPts val="2400"/>
              <a:buFont typeface="Calibri"/>
              <a:buAutoNum type="arabicPeriod"/>
            </a:pPr>
            <a:r>
              <a:rPr lang="en-US" b="1" dirty="0">
                <a:solidFill>
                  <a:schemeClr val="dk1"/>
                </a:solidFill>
                <a:latin typeface="Times New Roman"/>
                <a:ea typeface="Times New Roman"/>
                <a:cs typeface="Times New Roman"/>
                <a:sym typeface="Times New Roman"/>
              </a:rPr>
              <a:t>Objectives</a:t>
            </a:r>
          </a:p>
          <a:p>
            <a:pPr marL="457200" lvl="0" indent="-457200" algn="l" rtl="0">
              <a:lnSpc>
                <a:spcPct val="170000"/>
              </a:lnSpc>
              <a:spcBef>
                <a:spcPts val="0"/>
              </a:spcBef>
              <a:spcAft>
                <a:spcPts val="0"/>
              </a:spcAft>
              <a:buClr>
                <a:srgbClr val="262626"/>
              </a:buClr>
              <a:buSzPts val="2400"/>
              <a:buFont typeface="Calibri"/>
              <a:buAutoNum type="arabicPeriod"/>
            </a:pPr>
            <a:r>
              <a:rPr lang="en-US" b="1" dirty="0">
                <a:solidFill>
                  <a:schemeClr val="dk1"/>
                </a:solidFill>
                <a:latin typeface="Times New Roman"/>
                <a:ea typeface="Times New Roman"/>
                <a:cs typeface="Times New Roman"/>
                <a:sym typeface="Times New Roman"/>
              </a:rPr>
              <a:t>Literature Review</a:t>
            </a:r>
          </a:p>
          <a:p>
            <a:pPr marL="457200" lvl="0" indent="-457200" algn="l" rtl="0">
              <a:lnSpc>
                <a:spcPct val="170000"/>
              </a:lnSpc>
              <a:spcBef>
                <a:spcPts val="0"/>
              </a:spcBef>
              <a:spcAft>
                <a:spcPts val="0"/>
              </a:spcAft>
              <a:buClr>
                <a:srgbClr val="262626"/>
              </a:buClr>
              <a:buSzPts val="2400"/>
              <a:buFont typeface="Calibri"/>
              <a:buAutoNum type="arabicPeriod"/>
            </a:pPr>
            <a:r>
              <a:rPr lang="en-US" b="1" dirty="0">
                <a:solidFill>
                  <a:schemeClr val="dk1"/>
                </a:solidFill>
                <a:latin typeface="Times New Roman"/>
                <a:ea typeface="Times New Roman"/>
                <a:cs typeface="Times New Roman"/>
                <a:sym typeface="Times New Roman"/>
              </a:rPr>
              <a:t>Project Requirements</a:t>
            </a:r>
          </a:p>
          <a:p>
            <a:pPr marL="457200" lvl="0" indent="-457200" algn="l" rtl="0">
              <a:lnSpc>
                <a:spcPct val="170000"/>
              </a:lnSpc>
              <a:spcBef>
                <a:spcPts val="0"/>
              </a:spcBef>
              <a:spcAft>
                <a:spcPts val="0"/>
              </a:spcAft>
              <a:buClr>
                <a:srgbClr val="262626"/>
              </a:buClr>
              <a:buSzPts val="2400"/>
              <a:buFont typeface="Calibri"/>
              <a:buAutoNum type="arabicPeriod"/>
            </a:pPr>
            <a:r>
              <a:rPr lang="en-US" b="1" dirty="0">
                <a:solidFill>
                  <a:schemeClr val="dk1"/>
                </a:solidFill>
                <a:latin typeface="Times New Roman"/>
                <a:ea typeface="Times New Roman"/>
                <a:cs typeface="Times New Roman"/>
                <a:sym typeface="Times New Roman"/>
              </a:rPr>
              <a:t>System Architecture</a:t>
            </a:r>
          </a:p>
          <a:p>
            <a:pPr marL="457200" lvl="0" indent="-457200" algn="l" rtl="0">
              <a:lnSpc>
                <a:spcPct val="170000"/>
              </a:lnSpc>
              <a:spcBef>
                <a:spcPts val="0"/>
              </a:spcBef>
              <a:spcAft>
                <a:spcPts val="0"/>
              </a:spcAft>
              <a:buClr>
                <a:srgbClr val="262626"/>
              </a:buClr>
              <a:buSzPts val="2400"/>
              <a:buFont typeface="Calibri"/>
              <a:buAutoNum type="arabicPeriod"/>
            </a:pPr>
            <a:r>
              <a:rPr lang="en-US" b="1" dirty="0">
                <a:solidFill>
                  <a:schemeClr val="dk1"/>
                </a:solidFill>
                <a:latin typeface="Times New Roman"/>
                <a:ea typeface="Times New Roman"/>
                <a:cs typeface="Times New Roman"/>
                <a:sym typeface="Times New Roman"/>
              </a:rPr>
              <a:t>Expected Outcome</a:t>
            </a:r>
            <a:endParaRPr b="1" dirty="0">
              <a:solidFill>
                <a:schemeClr val="dk1"/>
              </a:solidFill>
              <a:latin typeface="Times New Roman"/>
              <a:ea typeface="Times New Roman"/>
              <a:cs typeface="Times New Roman"/>
              <a:sym typeface="Times New Roman"/>
            </a:endParaRPr>
          </a:p>
        </p:txBody>
      </p:sp>
      <p:sp>
        <p:nvSpPr>
          <p:cNvPr id="184" name="Google Shape;184;p26"/>
          <p:cNvSpPr txBox="1">
            <a:spLocks noGrp="1"/>
          </p:cNvSpPr>
          <p:nvPr>
            <p:ph type="dt" idx="10"/>
          </p:nvPr>
        </p:nvSpPr>
        <p:spPr>
          <a:xfrm>
            <a:off x="270204" y="6611516"/>
            <a:ext cx="4114800" cy="228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29/01/2025</a:t>
            </a:r>
            <a:endParaRPr dirty="0"/>
          </a:p>
        </p:txBody>
      </p:sp>
      <p:sp>
        <p:nvSpPr>
          <p:cNvPr id="185" name="Google Shape;185;p26"/>
          <p:cNvSpPr txBox="1">
            <a:spLocks noGrp="1"/>
          </p:cNvSpPr>
          <p:nvPr>
            <p:ph type="ftr" idx="11"/>
          </p:nvPr>
        </p:nvSpPr>
        <p:spPr>
          <a:xfrm>
            <a:off x="4082143" y="6611516"/>
            <a:ext cx="5029200" cy="228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000" b="1">
                <a:latin typeface="Times New Roman"/>
                <a:ea typeface="Times New Roman"/>
                <a:cs typeface="Times New Roman"/>
                <a:sym typeface="Times New Roman"/>
              </a:rPr>
              <a:t>DEPARTMENT OF INFORMATION SCIENCE AND ENGINEERING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998DB-842B-B3F7-E8A3-9227CB950846}"/>
              </a:ext>
            </a:extLst>
          </p:cNvPr>
          <p:cNvPicPr>
            <a:picLocks noChangeAspect="1"/>
          </p:cNvPicPr>
          <p:nvPr/>
        </p:nvPicPr>
        <p:blipFill>
          <a:blip r:embed="rId2"/>
          <a:stretch>
            <a:fillRect/>
          </a:stretch>
        </p:blipFill>
        <p:spPr>
          <a:xfrm>
            <a:off x="764498" y="1155856"/>
            <a:ext cx="4702564" cy="3326204"/>
          </a:xfrm>
          <a:prstGeom prst="rect">
            <a:avLst/>
          </a:prstGeom>
        </p:spPr>
      </p:pic>
      <p:pic>
        <p:nvPicPr>
          <p:cNvPr id="4" name="Picture 3">
            <a:extLst>
              <a:ext uri="{FF2B5EF4-FFF2-40B4-BE49-F238E27FC236}">
                <a16:creationId xmlns:a16="http://schemas.microsoft.com/office/drawing/2014/main" id="{9BC6A5E8-46F3-FCC1-4ED8-CE37A072D679}"/>
              </a:ext>
            </a:extLst>
          </p:cNvPr>
          <p:cNvPicPr>
            <a:picLocks noChangeAspect="1"/>
          </p:cNvPicPr>
          <p:nvPr/>
        </p:nvPicPr>
        <p:blipFill>
          <a:blip r:embed="rId3"/>
          <a:stretch>
            <a:fillRect/>
          </a:stretch>
        </p:blipFill>
        <p:spPr>
          <a:xfrm>
            <a:off x="6319137" y="1155856"/>
            <a:ext cx="4833721" cy="3326204"/>
          </a:xfrm>
          <a:prstGeom prst="rect">
            <a:avLst/>
          </a:prstGeom>
        </p:spPr>
      </p:pic>
      <p:sp>
        <p:nvSpPr>
          <p:cNvPr id="5" name="TextBox 4">
            <a:extLst>
              <a:ext uri="{FF2B5EF4-FFF2-40B4-BE49-F238E27FC236}">
                <a16:creationId xmlns:a16="http://schemas.microsoft.com/office/drawing/2014/main" id="{9B24B78E-D59D-9148-F2F7-6E071634BFC1}"/>
              </a:ext>
            </a:extLst>
          </p:cNvPr>
          <p:cNvSpPr txBox="1"/>
          <p:nvPr/>
        </p:nvSpPr>
        <p:spPr>
          <a:xfrm>
            <a:off x="764498" y="4871147"/>
            <a:ext cx="4702564"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Buzzer is ON</a:t>
            </a:r>
          </a:p>
          <a:p>
            <a:pPr algn="ctr"/>
            <a:r>
              <a:rPr lang="en-US" sz="2400" dirty="0">
                <a:latin typeface="Times New Roman" panose="02020603050405020304" pitchFamily="18" charset="0"/>
                <a:cs typeface="Times New Roman" panose="02020603050405020304" pitchFamily="18" charset="0"/>
              </a:rPr>
              <a:t>LED Displayed</a:t>
            </a:r>
          </a:p>
        </p:txBody>
      </p:sp>
      <p:sp>
        <p:nvSpPr>
          <p:cNvPr id="7" name="TextBox 6">
            <a:extLst>
              <a:ext uri="{FF2B5EF4-FFF2-40B4-BE49-F238E27FC236}">
                <a16:creationId xmlns:a16="http://schemas.microsoft.com/office/drawing/2014/main" id="{7242AEB2-D426-E380-5008-97D0625D6A9B}"/>
              </a:ext>
            </a:extLst>
          </p:cNvPr>
          <p:cNvSpPr txBox="1"/>
          <p:nvPr/>
        </p:nvSpPr>
        <p:spPr>
          <a:xfrm>
            <a:off x="6319137" y="4801421"/>
            <a:ext cx="4833721"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Buzzer is OFF </a:t>
            </a:r>
          </a:p>
          <a:p>
            <a:pPr algn="ctr"/>
            <a:r>
              <a:rPr lang="en-US" sz="2400" dirty="0">
                <a:latin typeface="Times New Roman" panose="02020603050405020304" pitchFamily="18" charset="0"/>
                <a:cs typeface="Times New Roman" panose="02020603050405020304" pitchFamily="18" charset="0"/>
              </a:rPr>
              <a:t> LED not Displayed </a:t>
            </a:r>
          </a:p>
        </p:txBody>
      </p:sp>
    </p:spTree>
    <p:extLst>
      <p:ext uri="{BB962C8B-B14F-4D97-AF65-F5344CB8AC3E}">
        <p14:creationId xmlns:p14="http://schemas.microsoft.com/office/powerpoint/2010/main" val="52601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49CD8C-33A6-5594-EED7-35D69EC1F49B}"/>
              </a:ext>
            </a:extLst>
          </p:cNvPr>
          <p:cNvPicPr>
            <a:picLocks noChangeAspect="1"/>
          </p:cNvPicPr>
          <p:nvPr/>
        </p:nvPicPr>
        <p:blipFill>
          <a:blip r:embed="rId2"/>
          <a:stretch>
            <a:fillRect/>
          </a:stretch>
        </p:blipFill>
        <p:spPr>
          <a:xfrm>
            <a:off x="433138" y="611490"/>
            <a:ext cx="5534525" cy="2759241"/>
          </a:xfrm>
          <a:prstGeom prst="rect">
            <a:avLst/>
          </a:prstGeom>
        </p:spPr>
      </p:pic>
      <p:pic>
        <p:nvPicPr>
          <p:cNvPr id="6" name="Picture 5">
            <a:extLst>
              <a:ext uri="{FF2B5EF4-FFF2-40B4-BE49-F238E27FC236}">
                <a16:creationId xmlns:a16="http://schemas.microsoft.com/office/drawing/2014/main" id="{A43416D3-E2F5-C640-022B-BECAB391B46C}"/>
              </a:ext>
            </a:extLst>
          </p:cNvPr>
          <p:cNvPicPr>
            <a:picLocks noChangeAspect="1"/>
          </p:cNvPicPr>
          <p:nvPr/>
        </p:nvPicPr>
        <p:blipFill>
          <a:blip r:embed="rId3"/>
          <a:stretch>
            <a:fillRect/>
          </a:stretch>
        </p:blipFill>
        <p:spPr>
          <a:xfrm>
            <a:off x="6705600" y="544107"/>
            <a:ext cx="5235560" cy="2759240"/>
          </a:xfrm>
          <a:prstGeom prst="rect">
            <a:avLst/>
          </a:prstGeom>
        </p:spPr>
      </p:pic>
      <p:pic>
        <p:nvPicPr>
          <p:cNvPr id="7" name="Picture 6">
            <a:extLst>
              <a:ext uri="{FF2B5EF4-FFF2-40B4-BE49-F238E27FC236}">
                <a16:creationId xmlns:a16="http://schemas.microsoft.com/office/drawing/2014/main" id="{412D0236-E13D-5251-4B16-03DBEE2FC52F}"/>
              </a:ext>
            </a:extLst>
          </p:cNvPr>
          <p:cNvPicPr>
            <a:picLocks noChangeAspect="1"/>
          </p:cNvPicPr>
          <p:nvPr/>
        </p:nvPicPr>
        <p:blipFill>
          <a:blip r:embed="rId4"/>
          <a:stretch>
            <a:fillRect/>
          </a:stretch>
        </p:blipFill>
        <p:spPr>
          <a:xfrm>
            <a:off x="433138" y="3673642"/>
            <a:ext cx="5422230" cy="2759242"/>
          </a:xfrm>
          <a:prstGeom prst="rect">
            <a:avLst/>
          </a:prstGeom>
        </p:spPr>
      </p:pic>
      <p:pic>
        <p:nvPicPr>
          <p:cNvPr id="8" name="Picture 7">
            <a:extLst>
              <a:ext uri="{FF2B5EF4-FFF2-40B4-BE49-F238E27FC236}">
                <a16:creationId xmlns:a16="http://schemas.microsoft.com/office/drawing/2014/main" id="{0429DCE6-79F3-8B47-E977-438960B9C25B}"/>
              </a:ext>
            </a:extLst>
          </p:cNvPr>
          <p:cNvPicPr>
            <a:picLocks noChangeAspect="1"/>
          </p:cNvPicPr>
          <p:nvPr/>
        </p:nvPicPr>
        <p:blipFill>
          <a:blip r:embed="rId5"/>
          <a:stretch>
            <a:fillRect/>
          </a:stretch>
        </p:blipFill>
        <p:spPr>
          <a:xfrm>
            <a:off x="6849979" y="3673642"/>
            <a:ext cx="5050760" cy="2759242"/>
          </a:xfrm>
          <a:prstGeom prst="rect">
            <a:avLst/>
          </a:prstGeom>
        </p:spPr>
      </p:pic>
    </p:spTree>
    <p:extLst>
      <p:ext uri="{BB962C8B-B14F-4D97-AF65-F5344CB8AC3E}">
        <p14:creationId xmlns:p14="http://schemas.microsoft.com/office/powerpoint/2010/main" val="328595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95267-509B-B8AA-3E07-CC51CD74ED46}"/>
              </a:ext>
            </a:extLst>
          </p:cNvPr>
          <p:cNvPicPr>
            <a:picLocks noChangeAspect="1"/>
          </p:cNvPicPr>
          <p:nvPr/>
        </p:nvPicPr>
        <p:blipFill>
          <a:blip r:embed="rId2"/>
          <a:stretch>
            <a:fillRect/>
          </a:stretch>
        </p:blipFill>
        <p:spPr>
          <a:xfrm>
            <a:off x="333427" y="272716"/>
            <a:ext cx="5762573" cy="2695074"/>
          </a:xfrm>
          <a:prstGeom prst="rect">
            <a:avLst/>
          </a:prstGeom>
        </p:spPr>
      </p:pic>
      <p:pic>
        <p:nvPicPr>
          <p:cNvPr id="2" name="Picture 1">
            <a:extLst>
              <a:ext uri="{FF2B5EF4-FFF2-40B4-BE49-F238E27FC236}">
                <a16:creationId xmlns:a16="http://schemas.microsoft.com/office/drawing/2014/main" id="{0F27DB02-1A91-5C78-1C78-E1DE774CBF6E}"/>
              </a:ext>
            </a:extLst>
          </p:cNvPr>
          <p:cNvPicPr>
            <a:picLocks noChangeAspect="1"/>
          </p:cNvPicPr>
          <p:nvPr/>
        </p:nvPicPr>
        <p:blipFill>
          <a:blip r:embed="rId3"/>
          <a:stretch>
            <a:fillRect/>
          </a:stretch>
        </p:blipFill>
        <p:spPr>
          <a:xfrm>
            <a:off x="6609348" y="272716"/>
            <a:ext cx="4807958" cy="2695074"/>
          </a:xfrm>
          <a:prstGeom prst="rect">
            <a:avLst/>
          </a:prstGeom>
        </p:spPr>
      </p:pic>
      <p:pic>
        <p:nvPicPr>
          <p:cNvPr id="4" name="Picture 3">
            <a:extLst>
              <a:ext uri="{FF2B5EF4-FFF2-40B4-BE49-F238E27FC236}">
                <a16:creationId xmlns:a16="http://schemas.microsoft.com/office/drawing/2014/main" id="{038D89C9-962E-A62D-54F4-278A9422FF4F}"/>
              </a:ext>
            </a:extLst>
          </p:cNvPr>
          <p:cNvPicPr>
            <a:picLocks noChangeAspect="1"/>
          </p:cNvPicPr>
          <p:nvPr/>
        </p:nvPicPr>
        <p:blipFill>
          <a:blip r:embed="rId4"/>
          <a:stretch>
            <a:fillRect/>
          </a:stretch>
        </p:blipFill>
        <p:spPr>
          <a:xfrm>
            <a:off x="333427" y="3568116"/>
            <a:ext cx="5762573" cy="2695074"/>
          </a:xfrm>
          <a:prstGeom prst="rect">
            <a:avLst/>
          </a:prstGeom>
        </p:spPr>
      </p:pic>
      <p:pic>
        <p:nvPicPr>
          <p:cNvPr id="5" name="Picture 4">
            <a:extLst>
              <a:ext uri="{FF2B5EF4-FFF2-40B4-BE49-F238E27FC236}">
                <a16:creationId xmlns:a16="http://schemas.microsoft.com/office/drawing/2014/main" id="{EA00570B-BCE8-29F0-1C80-F2F1F2C066DD}"/>
              </a:ext>
            </a:extLst>
          </p:cNvPr>
          <p:cNvPicPr>
            <a:picLocks noChangeAspect="1"/>
          </p:cNvPicPr>
          <p:nvPr/>
        </p:nvPicPr>
        <p:blipFill>
          <a:blip r:embed="rId5"/>
          <a:stretch>
            <a:fillRect/>
          </a:stretch>
        </p:blipFill>
        <p:spPr>
          <a:xfrm>
            <a:off x="6609348" y="3568116"/>
            <a:ext cx="4807958" cy="2695074"/>
          </a:xfrm>
          <a:prstGeom prst="rect">
            <a:avLst/>
          </a:prstGeom>
        </p:spPr>
      </p:pic>
    </p:spTree>
    <p:extLst>
      <p:ext uri="{BB962C8B-B14F-4D97-AF65-F5344CB8AC3E}">
        <p14:creationId xmlns:p14="http://schemas.microsoft.com/office/powerpoint/2010/main" val="213142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E4B75-7571-D8D6-B725-97A712AF813D}"/>
              </a:ext>
            </a:extLst>
          </p:cNvPr>
          <p:cNvPicPr>
            <a:picLocks noChangeAspect="1"/>
          </p:cNvPicPr>
          <p:nvPr/>
        </p:nvPicPr>
        <p:blipFill>
          <a:blip r:embed="rId2"/>
          <a:stretch>
            <a:fillRect/>
          </a:stretch>
        </p:blipFill>
        <p:spPr>
          <a:xfrm>
            <a:off x="288756" y="318085"/>
            <a:ext cx="5807243" cy="2709863"/>
          </a:xfrm>
          <a:prstGeom prst="rect">
            <a:avLst/>
          </a:prstGeom>
        </p:spPr>
      </p:pic>
      <p:pic>
        <p:nvPicPr>
          <p:cNvPr id="4" name="Picture 3">
            <a:extLst>
              <a:ext uri="{FF2B5EF4-FFF2-40B4-BE49-F238E27FC236}">
                <a16:creationId xmlns:a16="http://schemas.microsoft.com/office/drawing/2014/main" id="{C8F38F8A-784D-BD62-62D3-2B9BDCDB63DD}"/>
              </a:ext>
            </a:extLst>
          </p:cNvPr>
          <p:cNvPicPr>
            <a:picLocks noChangeAspect="1"/>
          </p:cNvPicPr>
          <p:nvPr/>
        </p:nvPicPr>
        <p:blipFill>
          <a:blip r:embed="rId3"/>
          <a:stretch>
            <a:fillRect/>
          </a:stretch>
        </p:blipFill>
        <p:spPr>
          <a:xfrm>
            <a:off x="6352674" y="318085"/>
            <a:ext cx="5550569" cy="2709863"/>
          </a:xfrm>
          <a:prstGeom prst="rect">
            <a:avLst/>
          </a:prstGeom>
        </p:spPr>
      </p:pic>
      <p:pic>
        <p:nvPicPr>
          <p:cNvPr id="5" name="Picture 4">
            <a:extLst>
              <a:ext uri="{FF2B5EF4-FFF2-40B4-BE49-F238E27FC236}">
                <a16:creationId xmlns:a16="http://schemas.microsoft.com/office/drawing/2014/main" id="{B2ABC957-29C4-F0F8-DD92-79E187549B9D}"/>
              </a:ext>
            </a:extLst>
          </p:cNvPr>
          <p:cNvPicPr>
            <a:picLocks noChangeAspect="1"/>
          </p:cNvPicPr>
          <p:nvPr/>
        </p:nvPicPr>
        <p:blipFill>
          <a:blip r:embed="rId4"/>
          <a:stretch>
            <a:fillRect/>
          </a:stretch>
        </p:blipFill>
        <p:spPr>
          <a:xfrm>
            <a:off x="288756" y="3429000"/>
            <a:ext cx="5807243" cy="3110915"/>
          </a:xfrm>
          <a:prstGeom prst="rect">
            <a:avLst/>
          </a:prstGeom>
        </p:spPr>
      </p:pic>
    </p:spTree>
    <p:extLst>
      <p:ext uri="{BB962C8B-B14F-4D97-AF65-F5344CB8AC3E}">
        <p14:creationId xmlns:p14="http://schemas.microsoft.com/office/powerpoint/2010/main" val="34203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9992-8B57-DC58-ADFE-E080AE00176D}"/>
              </a:ext>
            </a:extLst>
          </p:cNvPr>
          <p:cNvSpPr>
            <a:spLocks noGrp="1"/>
          </p:cNvSpPr>
          <p:nvPr>
            <p:ph type="ctrTitle"/>
          </p:nvPr>
        </p:nvSpPr>
        <p:spPr>
          <a:xfrm>
            <a:off x="0" y="770466"/>
            <a:ext cx="12192000" cy="2932103"/>
          </a:xfrm>
        </p:spPr>
        <p:txBody>
          <a:bodyPr/>
          <a:lstStyle/>
          <a:p>
            <a:r>
              <a:rPr lang="en-US" sz="6000" dirty="0">
                <a:latin typeface="Times New Roman" panose="02020603050405020304" pitchFamily="18" charset="0"/>
                <a:cs typeface="Times New Roman" panose="02020603050405020304" pitchFamily="18" charset="0"/>
              </a:rPr>
              <a:t>	Conclusion </a:t>
            </a:r>
          </a:p>
        </p:txBody>
      </p:sp>
    </p:spTree>
    <p:extLst>
      <p:ext uri="{BB962C8B-B14F-4D97-AF65-F5344CB8AC3E}">
        <p14:creationId xmlns:p14="http://schemas.microsoft.com/office/powerpoint/2010/main" val="229177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D08DCF-91DA-FE06-DD2C-4C189E927594}"/>
              </a:ext>
            </a:extLst>
          </p:cNvPr>
          <p:cNvSpPr>
            <a:spLocks noGrp="1"/>
          </p:cNvSpPr>
          <p:nvPr>
            <p:ph type="body" idx="1"/>
          </p:nvPr>
        </p:nvSpPr>
        <p:spPr>
          <a:xfrm>
            <a:off x="359765" y="1036320"/>
            <a:ext cx="11017770" cy="4555011"/>
          </a:xfrm>
        </p:spPr>
        <p:txBody>
          <a:bodyPr>
            <a:normAutofit/>
          </a:bodyPr>
          <a:lstStyle/>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This project successfully monitors water levels in dams and provides early warnings to prevent overflow. The system effectively uses sound alerts and a yellow light to indicate critical water levels. The addition of a website allows for easy tracking and management of data. Overall, the project enhances safety, reduces the need for manual checks, and provides a reliable solution for monitoring water levels in dams.</a:t>
            </a:r>
          </a:p>
        </p:txBody>
      </p:sp>
    </p:spTree>
    <p:extLst>
      <p:ext uri="{BB962C8B-B14F-4D97-AF65-F5344CB8AC3E}">
        <p14:creationId xmlns:p14="http://schemas.microsoft.com/office/powerpoint/2010/main" val="71610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1"/>
          <p:cNvSpPr txBox="1">
            <a:spLocks noGrp="1"/>
          </p:cNvSpPr>
          <p:nvPr>
            <p:ph type="title"/>
          </p:nvPr>
        </p:nvSpPr>
        <p:spPr>
          <a:xfrm>
            <a:off x="657224" y="499533"/>
            <a:ext cx="10772700" cy="877500"/>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32525C"/>
              </a:buClr>
              <a:buSzPts val="4400"/>
              <a:buFont typeface="Times New Roman"/>
              <a:buNone/>
            </a:pPr>
            <a:r>
              <a:rPr lang="en-US" sz="4400" dirty="0">
                <a:solidFill>
                  <a:srgbClr val="32525C"/>
                </a:solidFill>
                <a:latin typeface="Times New Roman"/>
                <a:ea typeface="Times New Roman"/>
                <a:cs typeface="Times New Roman"/>
                <a:sym typeface="Times New Roman"/>
              </a:rPr>
              <a:t>References</a:t>
            </a:r>
            <a:r>
              <a:rPr lang="en-US" sz="4400" dirty="0">
                <a:solidFill>
                  <a:srgbClr val="32525C"/>
                </a:solidFill>
              </a:rPr>
              <a:t> </a:t>
            </a:r>
            <a:endParaRPr dirty="0"/>
          </a:p>
        </p:txBody>
      </p:sp>
      <p:sp>
        <p:nvSpPr>
          <p:cNvPr id="3" name="Text Placeholder 2">
            <a:extLst>
              <a:ext uri="{FF2B5EF4-FFF2-40B4-BE49-F238E27FC236}">
                <a16:creationId xmlns:a16="http://schemas.microsoft.com/office/drawing/2014/main" id="{3D2227F7-5FB6-F8F8-8143-16828DC9F41C}"/>
              </a:ext>
            </a:extLst>
          </p:cNvPr>
          <p:cNvSpPr>
            <a:spLocks noGrp="1"/>
          </p:cNvSpPr>
          <p:nvPr>
            <p:ph type="body" idx="1"/>
          </p:nvPr>
        </p:nvSpPr>
        <p:spPr/>
        <p:txBody>
          <a:bodyPr>
            <a:normAutofit fontScale="92500" lnSpcReduction="20000"/>
          </a:bodyPr>
          <a:lstStyle/>
          <a:p>
            <a:pPr marL="0" indent="0">
              <a:buNone/>
            </a:pPr>
            <a:r>
              <a:rPr lang="en-US" sz="14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[1]Sai </a:t>
            </a:r>
            <a:r>
              <a:rPr lang="en-US" sz="2000" dirty="0" err="1">
                <a:solidFill>
                  <a:schemeClr val="tx1"/>
                </a:solidFill>
                <a:latin typeface="Times New Roman" panose="02020603050405020304" pitchFamily="18" charset="0"/>
                <a:cs typeface="Times New Roman" panose="02020603050405020304" pitchFamily="18" charset="0"/>
              </a:rPr>
              <a:t>sreekar</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siddula</a:t>
            </a:r>
            <a:r>
              <a:rPr lang="en-US" sz="2000" dirty="0">
                <a:solidFill>
                  <a:schemeClr val="tx1"/>
                </a:solidFill>
                <a:latin typeface="Times New Roman" panose="02020603050405020304" pitchFamily="18" charset="0"/>
                <a:cs typeface="Times New Roman" panose="02020603050405020304" pitchFamily="18" charset="0"/>
              </a:rPr>
              <a:t> , </a:t>
            </a:r>
            <a:r>
              <a:rPr lang="en-US" sz="2000" dirty="0" err="1">
                <a:solidFill>
                  <a:schemeClr val="tx1"/>
                </a:solidFill>
                <a:latin typeface="Times New Roman" panose="02020603050405020304" pitchFamily="18" charset="0"/>
                <a:cs typeface="Times New Roman" panose="02020603050405020304" pitchFamily="18" charset="0"/>
              </a:rPr>
              <a:t>Phaneendra</a:t>
            </a:r>
            <a:r>
              <a:rPr lang="en-US" sz="2000" dirty="0">
                <a:solidFill>
                  <a:schemeClr val="tx1"/>
                </a:solidFill>
                <a:latin typeface="Times New Roman" panose="02020603050405020304" pitchFamily="18" charset="0"/>
                <a:cs typeface="Times New Roman" panose="02020603050405020304" pitchFamily="18" charset="0"/>
              </a:rPr>
              <a:t> babu </a:t>
            </a:r>
            <a:r>
              <a:rPr lang="en-US" sz="2000" dirty="0" err="1">
                <a:solidFill>
                  <a:schemeClr val="tx1"/>
                </a:solidFill>
                <a:latin typeface="Times New Roman" panose="02020603050405020304" pitchFamily="18" charset="0"/>
                <a:cs typeface="Times New Roman" panose="02020603050405020304" pitchFamily="18" charset="0"/>
              </a:rPr>
              <a:t>P.c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jain</a:t>
            </a:r>
            <a:r>
              <a:rPr lang="en-US" sz="2000" dirty="0">
                <a:solidFill>
                  <a:schemeClr val="tx1"/>
                </a:solidFill>
                <a:latin typeface="Times New Roman" panose="02020603050405020304" pitchFamily="18" charset="0"/>
                <a:cs typeface="Times New Roman" panose="02020603050405020304" pitchFamily="18" charset="0"/>
              </a:rPr>
              <a:t>,"Water level monitoring and management of dams",IEEE,2024</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[2] 1Anitha Gopalan, 2M. Saranya Nair, 3T Hema Latha, "A Sensitive Design of Dam Water Level Monitoring and Emergency Alert Handling System using Internet of Things",2024 Ninth International Conference on Science Technology Engineering and Mathematics (ICONSTEM) ,2024</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[3] </a:t>
            </a:r>
            <a:r>
              <a:rPr lang="en-US" sz="2000" dirty="0" err="1">
                <a:solidFill>
                  <a:schemeClr val="tx1"/>
                </a:solidFill>
                <a:latin typeface="Times New Roman" panose="02020603050405020304" pitchFamily="18" charset="0"/>
                <a:cs typeface="Times New Roman" panose="02020603050405020304" pitchFamily="18" charset="0"/>
              </a:rPr>
              <a:t>Phaneendra</a:t>
            </a:r>
            <a:r>
              <a:rPr lang="en-US" sz="2000" dirty="0">
                <a:solidFill>
                  <a:schemeClr val="tx1"/>
                </a:solidFill>
                <a:latin typeface="Times New Roman" panose="02020603050405020304" pitchFamily="18" charset="0"/>
                <a:cs typeface="Times New Roman" panose="02020603050405020304" pitchFamily="18" charset="0"/>
              </a:rPr>
              <a:t> babu,			1P.c </a:t>
            </a:r>
            <a:r>
              <a:rPr lang="en-US" sz="2000" dirty="0" err="1">
                <a:solidFill>
                  <a:schemeClr val="tx1"/>
                </a:solidFill>
                <a:latin typeface="Times New Roman" panose="02020603050405020304" pitchFamily="18" charset="0"/>
                <a:cs typeface="Times New Roman" panose="02020603050405020304" pitchFamily="18" charset="0"/>
              </a:rPr>
              <a:t>jain,Sanober,Shama</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bano</a:t>
            </a:r>
            <a:r>
              <a:rPr lang="en-US" sz="2000" dirty="0">
                <a:solidFill>
                  <a:schemeClr val="tx1"/>
                </a:solidFill>
                <a:latin typeface="Times New Roman" panose="02020603050405020304" pitchFamily="18" charset="0"/>
                <a:cs typeface="Times New Roman" panose="02020603050405020304" pitchFamily="18" charset="0"/>
              </a:rPr>
              <a:t>,"Smart water level monitoring system using internet of things (</a:t>
            </a:r>
            <a:r>
              <a:rPr lang="en-US" sz="2000" dirty="0" err="1">
                <a:solidFill>
                  <a:schemeClr val="tx1"/>
                </a:solidFill>
                <a:latin typeface="Times New Roman" panose="02020603050405020304" pitchFamily="18" charset="0"/>
                <a:cs typeface="Times New Roman" panose="02020603050405020304" pitchFamily="18" charset="0"/>
              </a:rPr>
              <a:t>iot</a:t>
            </a:r>
            <a:r>
              <a:rPr lang="en-US" sz="2000" dirty="0">
                <a:solidFill>
                  <a:schemeClr val="tx1"/>
                </a:solidFill>
                <a:latin typeface="Times New Roman" panose="02020603050405020304" pitchFamily="18" charset="0"/>
                <a:cs typeface="Times New Roman" panose="02020603050405020304" pitchFamily="18" charset="0"/>
              </a:rPr>
              <a:t>)",Global conference on wireless and optical technologies (GCWOT)And IEEE,2023</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[4] R </a:t>
            </a:r>
            <a:r>
              <a:rPr lang="en-US" sz="2000" dirty="0" err="1">
                <a:solidFill>
                  <a:schemeClr val="tx1"/>
                </a:solidFill>
                <a:latin typeface="Times New Roman" panose="02020603050405020304" pitchFamily="18" charset="0"/>
                <a:cs typeface="Times New Roman" panose="02020603050405020304" pitchFamily="18" charset="0"/>
              </a:rPr>
              <a:t>senthil</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ganesh</a:t>
            </a:r>
            <a:r>
              <a:rPr lang="en-US" sz="2000" dirty="0">
                <a:solidFill>
                  <a:schemeClr val="tx1"/>
                </a:solidFill>
                <a:latin typeface="Times New Roman" panose="02020603050405020304" pitchFamily="18" charset="0"/>
                <a:cs typeface="Times New Roman" panose="02020603050405020304" pitchFamily="18" charset="0"/>
              </a:rPr>
              <a:t> ,"An IoT-based Dam Water Level Monitoring and Alerting </a:t>
            </a:r>
            <a:r>
              <a:rPr lang="en-US" sz="2000" dirty="0" err="1">
                <a:solidFill>
                  <a:schemeClr val="tx1"/>
                </a:solidFill>
                <a:latin typeface="Times New Roman" panose="02020603050405020304" pitchFamily="18" charset="0"/>
                <a:cs typeface="Times New Roman" panose="02020603050405020304" pitchFamily="18" charset="0"/>
              </a:rPr>
              <a:t>System",Proceedings</a:t>
            </a:r>
            <a:r>
              <a:rPr lang="en-US" sz="2000" dirty="0">
                <a:solidFill>
                  <a:schemeClr val="tx1"/>
                </a:solidFill>
                <a:latin typeface="Times New Roman" panose="02020603050405020304" pitchFamily="18" charset="0"/>
                <a:cs typeface="Times New Roman" panose="02020603050405020304" pitchFamily="18" charset="0"/>
              </a:rPr>
              <a:t> of the International Conference on Applied Artificial Intelligence and Computing (ICAAIC 2022)IEEE Xplore Part Number: CFP22BC3-ART,2023</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 [5] D. Dhinakaran1 , S. M. </a:t>
            </a:r>
            <a:r>
              <a:rPr lang="en-US" sz="2000" dirty="0" err="1">
                <a:solidFill>
                  <a:schemeClr val="tx1"/>
                </a:solidFill>
                <a:latin typeface="Times New Roman" panose="02020603050405020304" pitchFamily="18" charset="0"/>
                <a:cs typeface="Times New Roman" panose="02020603050405020304" pitchFamily="18" charset="0"/>
              </a:rPr>
              <a:t>Udhaya</a:t>
            </a:r>
            <a:r>
              <a:rPr lang="en-US" sz="2000" dirty="0">
                <a:solidFill>
                  <a:schemeClr val="tx1"/>
                </a:solidFill>
                <a:latin typeface="Times New Roman" panose="02020603050405020304" pitchFamily="18" charset="0"/>
                <a:cs typeface="Times New Roman" panose="02020603050405020304" pitchFamily="18" charset="0"/>
              </a:rPr>
              <a:t> Sankar2 ,B. Charu Latha3 , A. Erlin Joy Anns4 , V. Keerthana Sri5, "Dam Management and Disaster Monitoring System using IoT ",2023 International Conference on Sustainable Computing and Data Communication Systems (ICSCDS) ,2023</a:t>
            </a:r>
          </a:p>
          <a:p>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2"/>
          <p:cNvSpPr txBox="1">
            <a:spLocks noGrp="1"/>
          </p:cNvSpPr>
          <p:nvPr>
            <p:ph type="title"/>
          </p:nvPr>
        </p:nvSpPr>
        <p:spPr>
          <a:xfrm>
            <a:off x="657224" y="499533"/>
            <a:ext cx="10772700" cy="1658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Citation</a:t>
            </a:r>
            <a:endParaRPr/>
          </a:p>
        </p:txBody>
      </p:sp>
      <p:sp>
        <p:nvSpPr>
          <p:cNvPr id="283" name="Google Shape;283;p42"/>
          <p:cNvSpPr txBox="1">
            <a:spLocks noGrp="1"/>
          </p:cNvSpPr>
          <p:nvPr>
            <p:ph type="body" idx="1"/>
          </p:nvPr>
        </p:nvSpPr>
        <p:spPr>
          <a:xfrm>
            <a:off x="434200" y="2011675"/>
            <a:ext cx="11397600" cy="3766200"/>
          </a:xfrm>
          <a:prstGeom prst="rect">
            <a:avLst/>
          </a:prstGeom>
        </p:spPr>
        <p:txBody>
          <a:bodyPr spcFirstLastPara="1" wrap="square" lIns="91425" tIns="45700" rIns="91425" bIns="45700" anchor="t" anchorCtr="0">
            <a:noAutofit/>
          </a:bodyPr>
          <a:lstStyle/>
          <a:p>
            <a:pPr algn="just"/>
            <a:r>
              <a:rPr lang="en-US" sz="2000" cap="none"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https://ieeexplore-ieee-org-vtuconsortia.knimbus.com/document/8519843</a:t>
            </a:r>
            <a:endParaRPr lang="en-US" sz="2000" cap="none" dirty="0">
              <a:solidFill>
                <a:schemeClr val="tx1"/>
              </a:solidFill>
              <a:latin typeface="Times New Roman" panose="02020603050405020304" pitchFamily="18" charset="0"/>
              <a:cs typeface="Times New Roman" panose="02020603050405020304" pitchFamily="18" charset="0"/>
            </a:endParaRPr>
          </a:p>
          <a:p>
            <a:pPr algn="just"/>
            <a:r>
              <a:rPr lang="en-US" sz="2000" cap="none" dirty="0">
                <a:solidFill>
                  <a:schemeClr val="tx1"/>
                </a:solidFill>
                <a:latin typeface="Times New Roman" panose="02020603050405020304" pitchFamily="18" charset="0"/>
                <a:cs typeface="Times New Roman" panose="02020603050405020304" pitchFamily="18" charset="0"/>
              </a:rPr>
              <a:t> </a:t>
            </a:r>
            <a:r>
              <a:rPr lang="en-US" sz="2000" cap="none"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https://ieeexplore-ieee-org-vtuconsortia.knimbus.com/document/10568670</a:t>
            </a:r>
            <a:endParaRPr lang="en-US" sz="2000" cap="none" dirty="0">
              <a:solidFill>
                <a:schemeClr val="tx1"/>
              </a:solidFill>
              <a:latin typeface="Times New Roman" panose="02020603050405020304" pitchFamily="18" charset="0"/>
              <a:cs typeface="Times New Roman" panose="02020603050405020304" pitchFamily="18" charset="0"/>
            </a:endParaRPr>
          </a:p>
          <a:p>
            <a:pPr algn="just"/>
            <a:r>
              <a:rPr lang="en-US" sz="2000" cap="none" dirty="0">
                <a:solidFill>
                  <a:schemeClr val="tx1"/>
                </a:solidFill>
                <a:latin typeface="Times New Roman" panose="02020603050405020304" pitchFamily="18" charset="0"/>
                <a:cs typeface="Times New Roman" panose="02020603050405020304" pitchFamily="18" charset="0"/>
              </a:rPr>
              <a:t> </a:t>
            </a:r>
            <a:r>
              <a:rPr lang="en-US" sz="2000" cap="none"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https://ieeexplore-ieee-org-vtuconsortia.knimbus.com/document/10064661/</a:t>
            </a:r>
            <a:endParaRPr lang="en-US" sz="2000" cap="none" dirty="0">
              <a:solidFill>
                <a:schemeClr val="tx1"/>
              </a:solidFill>
              <a:latin typeface="Times New Roman" panose="02020603050405020304" pitchFamily="18" charset="0"/>
              <a:cs typeface="Times New Roman" panose="02020603050405020304" pitchFamily="18" charset="0"/>
            </a:endParaRPr>
          </a:p>
          <a:p>
            <a:pPr algn="just"/>
            <a:r>
              <a:rPr lang="en-US" sz="2000" cap="none" dirty="0">
                <a:solidFill>
                  <a:schemeClr val="tx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https://ieeexplore-ieee-org-vtuconsortia.knimbus.com/document/9792675/</a:t>
            </a:r>
            <a:endParaRPr lang="en-US" sz="2000" cap="none" dirty="0">
              <a:solidFill>
                <a:schemeClr val="tx1"/>
              </a:solidFill>
              <a:latin typeface="Times New Roman" panose="02020603050405020304" pitchFamily="18" charset="0"/>
              <a:cs typeface="Times New Roman" panose="02020603050405020304" pitchFamily="18" charset="0"/>
            </a:endParaRPr>
          </a:p>
          <a:p>
            <a:pPr algn="just"/>
            <a:r>
              <a:rPr lang="en-US" sz="2000" cap="none" dirty="0">
                <a:solidFill>
                  <a:schemeClr val="tx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https://ieeexplore-ieee-org-vtuconsortia.knimbus.com/document/10105132</a:t>
            </a:r>
            <a:endParaRPr lang="en-US" sz="2000" cap="none" dirty="0">
              <a:solidFill>
                <a:schemeClr val="tx1"/>
              </a:solidFill>
              <a:latin typeface="Times New Roman" panose="02020603050405020304" pitchFamily="18" charset="0"/>
              <a:cs typeface="Times New Roman" panose="02020603050405020304" pitchFamily="18" charset="0"/>
            </a:endParaRPr>
          </a:p>
          <a:p>
            <a:pPr marL="0" lvl="0" indent="0" algn="just" rtl="0">
              <a:lnSpc>
                <a:spcPct val="115000"/>
              </a:lnSpc>
              <a:spcBef>
                <a:spcPts val="1000"/>
              </a:spcBef>
              <a:spcAft>
                <a:spcPts val="0"/>
              </a:spcAft>
              <a:buClr>
                <a:schemeClr val="dk1"/>
              </a:buClr>
              <a:buSzPts val="1100"/>
              <a:buFont typeface="Arial"/>
              <a:buNone/>
            </a:pPr>
            <a:endParaRPr lang="en-US" sz="2000" u="sng" dirty="0">
              <a:solidFill>
                <a:schemeClr val="tx1"/>
              </a:solidFill>
              <a:latin typeface="Times New Roman"/>
              <a:ea typeface="Times New Roman"/>
              <a:cs typeface="Times New Roman"/>
              <a:sym typeface="Times New Roman"/>
            </a:endParaRPr>
          </a:p>
          <a:p>
            <a:pPr marL="0" lvl="0" indent="0" algn="just" rtl="0">
              <a:lnSpc>
                <a:spcPct val="115000"/>
              </a:lnSpc>
              <a:spcBef>
                <a:spcPts val="1000"/>
              </a:spcBef>
              <a:spcAft>
                <a:spcPts val="0"/>
              </a:spcAft>
              <a:buClr>
                <a:schemeClr val="dk1"/>
              </a:buClr>
              <a:buSzPts val="1100"/>
              <a:buFont typeface="Arial"/>
              <a:buNone/>
            </a:pPr>
            <a:endParaRPr lang="en-IN" sz="2000" u="sng" dirty="0">
              <a:solidFill>
                <a:schemeClr val="tx1"/>
              </a:solidFill>
              <a:latin typeface="Times New Roman"/>
              <a:ea typeface="Times New Roman"/>
              <a:cs typeface="Times New Roman"/>
              <a:sym typeface="Times New Roman"/>
            </a:endParaRPr>
          </a:p>
          <a:p>
            <a:pPr marL="0" lvl="0" indent="0" algn="l" rtl="0">
              <a:spcBef>
                <a:spcPts val="1300"/>
              </a:spcBef>
              <a:spcAft>
                <a:spcPts val="0"/>
              </a:spcAft>
              <a:buNone/>
            </a:pPr>
            <a:endParaRPr sz="2900"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a:spLocks noGrp="1"/>
          </p:cNvSpPr>
          <p:nvPr>
            <p:ph type="title"/>
          </p:nvPr>
        </p:nvSpPr>
        <p:spPr>
          <a:xfrm>
            <a:off x="1" y="2684654"/>
            <a:ext cx="12192000" cy="1842376"/>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11500"/>
              <a:buFont typeface="Pinyon Script"/>
              <a:buNone/>
            </a:pPr>
            <a:r>
              <a:rPr lang="en-US" sz="11500" b="1" dirty="0">
                <a:latin typeface="Times New Roman" panose="02020603050405020304" pitchFamily="18" charset="0"/>
                <a:ea typeface="Pinyon Script"/>
                <a:cs typeface="Times New Roman" panose="02020603050405020304" pitchFamily="18" charset="0"/>
                <a:sym typeface="Pinyon Script"/>
              </a:rPr>
              <a:t>Thank you </a:t>
            </a:r>
            <a:endParaRPr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0" y="499533"/>
            <a:ext cx="12192000" cy="708781"/>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345D7E"/>
              </a:buClr>
              <a:buSzPts val="4400"/>
              <a:buFont typeface="Times New Roman"/>
              <a:buNone/>
            </a:pPr>
            <a:r>
              <a:rPr lang="en-US" sz="4400" dirty="0">
                <a:solidFill>
                  <a:srgbClr val="345D7E"/>
                </a:solidFill>
                <a:latin typeface="Times New Roman"/>
                <a:ea typeface="Times New Roman"/>
                <a:cs typeface="Times New Roman"/>
                <a:sym typeface="Times New Roman"/>
              </a:rPr>
              <a:t>Overview </a:t>
            </a:r>
            <a:endParaRPr dirty="0"/>
          </a:p>
        </p:txBody>
      </p:sp>
      <p:sp>
        <p:nvSpPr>
          <p:cNvPr id="192" name="Google Shape;192;p27"/>
          <p:cNvSpPr txBox="1">
            <a:spLocks noGrp="1"/>
          </p:cNvSpPr>
          <p:nvPr>
            <p:ph type="body" idx="1"/>
          </p:nvPr>
        </p:nvSpPr>
        <p:spPr>
          <a:xfrm>
            <a:off x="687550" y="1349114"/>
            <a:ext cx="11003700" cy="5052835"/>
          </a:xfrm>
          <a:prstGeom prst="rect">
            <a:avLst/>
          </a:prstGeom>
          <a:noFill/>
          <a:ln>
            <a:noFill/>
          </a:ln>
        </p:spPr>
        <p:txBody>
          <a:bodyPr spcFirstLastPara="1" wrap="square" lIns="91425" tIns="45700" rIns="91425" bIns="45700" anchor="t" anchorCtr="0">
            <a:noAutofit/>
          </a:bodyPr>
          <a:lstStyle/>
          <a:p>
            <a:pPr marL="461772" lvl="1" indent="-457200" algn="just" rtl="0">
              <a:lnSpc>
                <a:spcPct val="85000"/>
              </a:lnSpc>
              <a:spcBef>
                <a:spcPts val="1200"/>
              </a:spcBef>
              <a:spcAft>
                <a:spcPts val="0"/>
              </a:spcAft>
              <a:buClr>
                <a:srgbClr val="262626"/>
              </a:buClr>
              <a:buSzPts val="2400"/>
              <a:buFont typeface="Wingdings" panose="05000000000000000000" pitchFamily="2" charset="2"/>
              <a:buChar char="Ø"/>
            </a:pPr>
            <a:r>
              <a:rPr lang="en-US" sz="3000" dirty="0">
                <a:latin typeface="Times New Roman"/>
                <a:ea typeface="Times New Roman"/>
                <a:cs typeface="Times New Roman"/>
                <a:sym typeface="Times New Roman"/>
              </a:rPr>
              <a:t>The project monitors water levels in dams to prevent overflows.</a:t>
            </a:r>
          </a:p>
          <a:p>
            <a:pPr marL="461772" lvl="1" indent="-457200" algn="just" rtl="0">
              <a:lnSpc>
                <a:spcPct val="85000"/>
              </a:lnSpc>
              <a:spcBef>
                <a:spcPts val="1200"/>
              </a:spcBef>
              <a:spcAft>
                <a:spcPts val="0"/>
              </a:spcAft>
              <a:buClr>
                <a:srgbClr val="262626"/>
              </a:buClr>
              <a:buSzPts val="2400"/>
              <a:buFont typeface="Wingdings" panose="05000000000000000000" pitchFamily="2" charset="2"/>
              <a:buChar char="Ø"/>
            </a:pPr>
            <a:r>
              <a:rPr lang="en-US" sz="3000" dirty="0">
                <a:latin typeface="Times New Roman"/>
                <a:ea typeface="Times New Roman"/>
                <a:cs typeface="Times New Roman"/>
                <a:sym typeface="Times New Roman"/>
              </a:rPr>
              <a:t>It provides an early warning when the water level is too high.</a:t>
            </a:r>
          </a:p>
          <a:p>
            <a:pPr marL="461772" lvl="1" indent="-457200" algn="just" rtl="0">
              <a:lnSpc>
                <a:spcPct val="85000"/>
              </a:lnSpc>
              <a:spcBef>
                <a:spcPts val="1200"/>
              </a:spcBef>
              <a:spcAft>
                <a:spcPts val="0"/>
              </a:spcAft>
              <a:buClr>
                <a:srgbClr val="262626"/>
              </a:buClr>
              <a:buSzPts val="2400"/>
              <a:buFont typeface="Wingdings" panose="05000000000000000000" pitchFamily="2" charset="2"/>
              <a:buChar char="Ø"/>
            </a:pPr>
            <a:r>
              <a:rPr lang="en-US" sz="3000" dirty="0">
                <a:latin typeface="Times New Roman"/>
                <a:ea typeface="Times New Roman"/>
                <a:cs typeface="Times New Roman"/>
                <a:sym typeface="Times New Roman"/>
              </a:rPr>
              <a:t>A buzzer gives sound alerts based on the water level.</a:t>
            </a:r>
          </a:p>
          <a:p>
            <a:pPr marL="461772" lvl="1" indent="-457200" algn="just" rtl="0">
              <a:lnSpc>
                <a:spcPct val="85000"/>
              </a:lnSpc>
              <a:spcBef>
                <a:spcPts val="1200"/>
              </a:spcBef>
              <a:spcAft>
                <a:spcPts val="0"/>
              </a:spcAft>
              <a:buClr>
                <a:srgbClr val="262626"/>
              </a:buClr>
              <a:buSzPts val="2400"/>
              <a:buFont typeface="Wingdings" panose="05000000000000000000" pitchFamily="2" charset="2"/>
              <a:buChar char="Ø"/>
            </a:pPr>
            <a:r>
              <a:rPr lang="en-US" sz="3000" dirty="0">
                <a:latin typeface="Times New Roman"/>
                <a:ea typeface="Times New Roman"/>
                <a:cs typeface="Times New Roman"/>
                <a:sym typeface="Times New Roman"/>
              </a:rPr>
              <a:t>A yellow light indicates when the water level reaches a critical point.</a:t>
            </a:r>
          </a:p>
          <a:p>
            <a:pPr marL="461772" lvl="1" indent="-457200" algn="just" rtl="0">
              <a:lnSpc>
                <a:spcPct val="85000"/>
              </a:lnSpc>
              <a:spcBef>
                <a:spcPts val="1200"/>
              </a:spcBef>
              <a:spcAft>
                <a:spcPts val="0"/>
              </a:spcAft>
              <a:buClr>
                <a:srgbClr val="262626"/>
              </a:buClr>
              <a:buSzPts val="2400"/>
              <a:buFont typeface="Wingdings" panose="05000000000000000000" pitchFamily="2" charset="2"/>
              <a:buChar char="Ø"/>
            </a:pPr>
            <a:r>
              <a:rPr lang="en-US" sz="3000" dirty="0">
                <a:latin typeface="Times New Roman"/>
                <a:ea typeface="Times New Roman"/>
                <a:cs typeface="Times New Roman"/>
                <a:sym typeface="Times New Roman"/>
              </a:rPr>
              <a:t>A website is included for easy tracking and management of water level data.</a:t>
            </a:r>
          </a:p>
          <a:p>
            <a:pPr marL="461772" lvl="1" indent="-457200" algn="just" rtl="0">
              <a:lnSpc>
                <a:spcPct val="85000"/>
              </a:lnSpc>
              <a:spcBef>
                <a:spcPts val="1200"/>
              </a:spcBef>
              <a:spcAft>
                <a:spcPts val="0"/>
              </a:spcAft>
              <a:buClr>
                <a:srgbClr val="262626"/>
              </a:buClr>
              <a:buSzPts val="2400"/>
              <a:buFont typeface="Wingdings" panose="05000000000000000000" pitchFamily="2" charset="2"/>
              <a:buChar char="Ø"/>
            </a:pPr>
            <a:r>
              <a:rPr lang="en-US" sz="3000" dirty="0">
                <a:latin typeface="Times New Roman"/>
                <a:ea typeface="Times New Roman"/>
                <a:cs typeface="Times New Roman"/>
                <a:sym typeface="Times New Roman"/>
              </a:rPr>
              <a:t>The system helps enhance safety and reduce the need for manual checks.</a:t>
            </a:r>
            <a:endParaRPr sz="30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546028" y="0"/>
            <a:ext cx="10753725" cy="1658198"/>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345D7E"/>
              </a:buClr>
              <a:buSzPts val="4400"/>
              <a:buFont typeface="Times New Roman"/>
              <a:buNone/>
            </a:pPr>
            <a:r>
              <a:rPr lang="en-US" sz="4400">
                <a:solidFill>
                  <a:srgbClr val="345D7E"/>
                </a:solidFill>
                <a:latin typeface="Times New Roman"/>
                <a:ea typeface="Times New Roman"/>
                <a:cs typeface="Times New Roman"/>
                <a:sym typeface="Times New Roman"/>
              </a:rPr>
              <a:t>Motivation</a:t>
            </a:r>
            <a:endParaRPr/>
          </a:p>
        </p:txBody>
      </p:sp>
      <p:sp>
        <p:nvSpPr>
          <p:cNvPr id="199" name="Google Shape;199;p28"/>
          <p:cNvSpPr txBox="1">
            <a:spLocks noGrp="1"/>
          </p:cNvSpPr>
          <p:nvPr>
            <p:ph type="body" idx="1"/>
          </p:nvPr>
        </p:nvSpPr>
        <p:spPr>
          <a:xfrm>
            <a:off x="546025" y="1414299"/>
            <a:ext cx="10753800" cy="4958400"/>
          </a:xfrm>
          <a:prstGeom prst="rect">
            <a:avLst/>
          </a:prstGeom>
          <a:noFill/>
          <a:ln>
            <a:noFill/>
          </a:ln>
        </p:spPr>
        <p:txBody>
          <a:bodyPr spcFirstLastPara="1" wrap="square" lIns="91425" tIns="45700" rIns="91425" bIns="45700" anchor="t" anchorCtr="0">
            <a:normAutofit fontScale="40000" lnSpcReduction="20000"/>
          </a:bodyPr>
          <a:lstStyle/>
          <a:p>
            <a:pPr marL="457200" lvl="0" indent="-419100" algn="l" rtl="0">
              <a:lnSpc>
                <a:spcPct val="115000"/>
              </a:lnSpc>
              <a:spcBef>
                <a:spcPts val="0"/>
              </a:spcBef>
              <a:spcAft>
                <a:spcPts val="0"/>
              </a:spcAft>
              <a:buClr>
                <a:schemeClr val="dk1"/>
              </a:buClr>
              <a:buSzPct val="100000"/>
              <a:buFont typeface="Times New Roman"/>
              <a:buChar char="➢"/>
            </a:pPr>
            <a:r>
              <a:rPr lang="en-US" sz="8600" dirty="0">
                <a:solidFill>
                  <a:schemeClr val="dk1"/>
                </a:solidFill>
                <a:latin typeface="Times New Roman"/>
                <a:ea typeface="Times New Roman"/>
                <a:cs typeface="Times New Roman"/>
                <a:sym typeface="Times New Roman"/>
              </a:rPr>
              <a:t>Sustainable Water Resource Management</a:t>
            </a:r>
            <a:endParaRPr sz="8600" dirty="0">
              <a:solidFill>
                <a:schemeClr val="dk1"/>
              </a:solidFill>
              <a:latin typeface="Times New Roman"/>
              <a:ea typeface="Times New Roman"/>
              <a:cs typeface="Times New Roman"/>
              <a:sym typeface="Times New Roman"/>
            </a:endParaRPr>
          </a:p>
          <a:p>
            <a:pPr marL="457200" lvl="0" indent="-419100" algn="l" rtl="0">
              <a:lnSpc>
                <a:spcPct val="115000"/>
              </a:lnSpc>
              <a:spcBef>
                <a:spcPts val="0"/>
              </a:spcBef>
              <a:spcAft>
                <a:spcPts val="0"/>
              </a:spcAft>
              <a:buClr>
                <a:schemeClr val="dk1"/>
              </a:buClr>
              <a:buSzPct val="100000"/>
              <a:buFont typeface="Times New Roman"/>
              <a:buChar char="➢"/>
            </a:pPr>
            <a:r>
              <a:rPr lang="en-US" sz="8600" dirty="0">
                <a:solidFill>
                  <a:schemeClr val="dk1"/>
                </a:solidFill>
                <a:latin typeface="Times New Roman"/>
                <a:ea typeface="Times New Roman"/>
                <a:cs typeface="Times New Roman"/>
                <a:sym typeface="Times New Roman"/>
              </a:rPr>
              <a:t>Infrastructure Safety</a:t>
            </a:r>
            <a:endParaRPr sz="8600" dirty="0">
              <a:solidFill>
                <a:schemeClr val="dk1"/>
              </a:solidFill>
              <a:latin typeface="Times New Roman"/>
              <a:ea typeface="Times New Roman"/>
              <a:cs typeface="Times New Roman"/>
              <a:sym typeface="Times New Roman"/>
            </a:endParaRPr>
          </a:p>
          <a:p>
            <a:pPr marL="457200" lvl="0" indent="-419100" algn="l" rtl="0">
              <a:lnSpc>
                <a:spcPct val="115000"/>
              </a:lnSpc>
              <a:spcBef>
                <a:spcPts val="0"/>
              </a:spcBef>
              <a:spcAft>
                <a:spcPts val="0"/>
              </a:spcAft>
              <a:buClr>
                <a:schemeClr val="dk1"/>
              </a:buClr>
              <a:buSzPct val="100000"/>
              <a:buFont typeface="Times New Roman"/>
              <a:buChar char="➢"/>
            </a:pPr>
            <a:r>
              <a:rPr lang="en-US" sz="8600" dirty="0">
                <a:solidFill>
                  <a:schemeClr val="dk1"/>
                </a:solidFill>
                <a:latin typeface="Times New Roman"/>
                <a:ea typeface="Times New Roman"/>
                <a:cs typeface="Times New Roman"/>
                <a:sym typeface="Times New Roman"/>
              </a:rPr>
              <a:t>Operational Efficiency</a:t>
            </a:r>
          </a:p>
          <a:p>
            <a:pPr marL="457200" lvl="0" indent="-419100" algn="l" rtl="0">
              <a:lnSpc>
                <a:spcPct val="115000"/>
              </a:lnSpc>
              <a:spcBef>
                <a:spcPts val="0"/>
              </a:spcBef>
              <a:spcAft>
                <a:spcPts val="0"/>
              </a:spcAft>
              <a:buClr>
                <a:schemeClr val="dk1"/>
              </a:buClr>
              <a:buSzPct val="100000"/>
              <a:buFont typeface="Times New Roman"/>
              <a:buChar char="➢"/>
            </a:pPr>
            <a:r>
              <a:rPr lang="en-US" sz="8600" dirty="0">
                <a:solidFill>
                  <a:schemeClr val="dk1"/>
                </a:solidFill>
                <a:latin typeface="Times New Roman"/>
                <a:ea typeface="Times New Roman"/>
                <a:cs typeface="Times New Roman"/>
                <a:sym typeface="Times New Roman"/>
              </a:rPr>
              <a:t>Environmental Protection</a:t>
            </a:r>
            <a:endParaRPr sz="8600" dirty="0">
              <a:solidFill>
                <a:schemeClr val="dk1"/>
              </a:solidFill>
              <a:latin typeface="Times New Roman"/>
              <a:ea typeface="Times New Roman"/>
              <a:cs typeface="Times New Roman"/>
              <a:sym typeface="Times New Roman"/>
            </a:endParaRPr>
          </a:p>
          <a:p>
            <a:pPr marL="457200" lvl="0" indent="-419100" algn="l" rtl="0">
              <a:lnSpc>
                <a:spcPct val="115000"/>
              </a:lnSpc>
              <a:spcBef>
                <a:spcPts val="0"/>
              </a:spcBef>
              <a:spcAft>
                <a:spcPts val="0"/>
              </a:spcAft>
              <a:buClr>
                <a:schemeClr val="dk1"/>
              </a:buClr>
              <a:buSzPct val="100000"/>
              <a:buFont typeface="Times New Roman"/>
              <a:buChar char="➢"/>
            </a:pPr>
            <a:r>
              <a:rPr lang="en-US" sz="8600" dirty="0">
                <a:solidFill>
                  <a:schemeClr val="dk1"/>
                </a:solidFill>
                <a:latin typeface="Times New Roman"/>
                <a:ea typeface="Times New Roman"/>
                <a:cs typeface="Times New Roman"/>
                <a:sym typeface="Times New Roman"/>
              </a:rPr>
              <a:t>Technological Innovation</a:t>
            </a:r>
          </a:p>
          <a:p>
            <a:pPr marL="457200" lvl="0" indent="-419100" algn="l" rtl="0">
              <a:lnSpc>
                <a:spcPct val="115000"/>
              </a:lnSpc>
              <a:spcBef>
                <a:spcPts val="0"/>
              </a:spcBef>
              <a:spcAft>
                <a:spcPts val="0"/>
              </a:spcAft>
              <a:buClr>
                <a:schemeClr val="dk1"/>
              </a:buClr>
              <a:buSzPct val="100000"/>
              <a:buFont typeface="Times New Roman"/>
              <a:buChar char="➢"/>
            </a:pPr>
            <a:r>
              <a:rPr lang="en-US" sz="8600" dirty="0">
                <a:solidFill>
                  <a:schemeClr val="dk1"/>
                </a:solidFill>
                <a:latin typeface="Times New Roman"/>
                <a:ea typeface="Times New Roman"/>
                <a:cs typeface="Times New Roman"/>
                <a:sym typeface="Times New Roman"/>
              </a:rPr>
              <a:t>Socio-Economic Impact</a:t>
            </a:r>
            <a:endParaRPr sz="8600" dirty="0">
              <a:solidFill>
                <a:srgbClr val="FFFFFF"/>
              </a:solidFill>
              <a:latin typeface="Arial"/>
              <a:ea typeface="Arial"/>
              <a:cs typeface="Arial"/>
              <a:sym typeface="Arial"/>
            </a:endParaRPr>
          </a:p>
          <a:p>
            <a:pPr marL="0" lvl="0" indent="0" algn="l" rtl="0">
              <a:lnSpc>
                <a:spcPct val="115000"/>
              </a:lnSpc>
              <a:spcBef>
                <a:spcPts val="1000"/>
              </a:spcBef>
              <a:spcAft>
                <a:spcPts val="0"/>
              </a:spcAft>
              <a:buClr>
                <a:schemeClr val="dk1"/>
              </a:buClr>
              <a:buSzPct val="45833"/>
              <a:buFont typeface="Arial"/>
              <a:buNone/>
            </a:pPr>
            <a:r>
              <a:rPr lang="en-US" sz="8600" dirty="0">
                <a:solidFill>
                  <a:srgbClr val="FFFFFF"/>
                </a:solidFill>
                <a:latin typeface="Arial"/>
                <a:ea typeface="Arial"/>
                <a:cs typeface="Arial"/>
                <a:sym typeface="Arial"/>
              </a:rPr>
              <a:t>Ø</a:t>
            </a:r>
            <a:endParaRPr sz="8600" dirty="0">
              <a:solidFill>
                <a:srgbClr val="FFFFFF"/>
              </a:solidFill>
              <a:latin typeface="Arial"/>
              <a:ea typeface="Arial"/>
              <a:cs typeface="Arial"/>
              <a:sym typeface="Arial"/>
            </a:endParaRPr>
          </a:p>
          <a:p>
            <a:pPr marL="0" lvl="0" indent="0" algn="l" rtl="0">
              <a:lnSpc>
                <a:spcPct val="115000"/>
              </a:lnSpc>
              <a:spcBef>
                <a:spcPts val="1000"/>
              </a:spcBef>
              <a:spcAft>
                <a:spcPts val="0"/>
              </a:spcAft>
              <a:buClr>
                <a:schemeClr val="dk1"/>
              </a:buClr>
              <a:buSzPct val="45833"/>
              <a:buFont typeface="Arial"/>
              <a:buNone/>
            </a:pPr>
            <a:r>
              <a:rPr lang="en-US" sz="8600" dirty="0">
                <a:solidFill>
                  <a:srgbClr val="FFFFFF"/>
                </a:solidFill>
                <a:latin typeface="Arial"/>
                <a:ea typeface="Arial"/>
                <a:cs typeface="Arial"/>
                <a:sym typeface="Arial"/>
              </a:rPr>
              <a:t>Ø</a:t>
            </a:r>
            <a:endParaRPr sz="8600" dirty="0">
              <a:solidFill>
                <a:srgbClr val="FFFFFF"/>
              </a:solidFill>
              <a:latin typeface="Arial"/>
              <a:ea typeface="Arial"/>
              <a:cs typeface="Arial"/>
              <a:sym typeface="Arial"/>
            </a:endParaRPr>
          </a:p>
          <a:p>
            <a:pPr marL="0" lvl="0" indent="0" algn="l" rtl="0">
              <a:lnSpc>
                <a:spcPct val="115000"/>
              </a:lnSpc>
              <a:spcBef>
                <a:spcPts val="1000"/>
              </a:spcBef>
              <a:spcAft>
                <a:spcPts val="0"/>
              </a:spcAft>
              <a:buClr>
                <a:schemeClr val="dk1"/>
              </a:buClr>
              <a:buSzPct val="55000"/>
              <a:buFont typeface="Arial"/>
              <a:buNone/>
            </a:pPr>
            <a:endParaRPr sz="8600" dirty="0">
              <a:solidFill>
                <a:schemeClr val="dk1"/>
              </a:solidFill>
              <a:latin typeface="Arial"/>
              <a:ea typeface="Arial"/>
              <a:cs typeface="Arial"/>
              <a:sym typeface="Arial"/>
            </a:endParaRPr>
          </a:p>
          <a:p>
            <a:pPr marL="0" lvl="0" indent="0" algn="l" rtl="0">
              <a:lnSpc>
                <a:spcPct val="115000"/>
              </a:lnSpc>
              <a:spcBef>
                <a:spcPts val="1000"/>
              </a:spcBef>
              <a:spcAft>
                <a:spcPts val="1000"/>
              </a:spcAft>
              <a:buClr>
                <a:schemeClr val="dk1"/>
              </a:buClr>
              <a:buSzPct val="45833"/>
              <a:buFont typeface="Arial"/>
              <a:buNone/>
            </a:pPr>
            <a:endParaRPr b="1" dirty="0">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657224" y="499533"/>
            <a:ext cx="10772775" cy="1494159"/>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rgbClr val="345D7E"/>
              </a:buClr>
              <a:buSzPct val="100000"/>
              <a:buFont typeface="Times New Roman"/>
              <a:buNone/>
            </a:pPr>
            <a:r>
              <a:rPr lang="en-US" sz="4400" dirty="0">
                <a:solidFill>
                  <a:srgbClr val="345D7E"/>
                </a:solidFill>
                <a:latin typeface="Times New Roman"/>
                <a:ea typeface="Times New Roman"/>
                <a:cs typeface="Times New Roman"/>
                <a:sym typeface="Times New Roman"/>
              </a:rPr>
              <a:t>Objectives</a:t>
            </a:r>
            <a:br>
              <a:rPr lang="en-US" dirty="0">
                <a:latin typeface="Times New Roman"/>
                <a:ea typeface="Times New Roman"/>
                <a:cs typeface="Times New Roman"/>
                <a:sym typeface="Times New Roman"/>
              </a:rPr>
            </a:br>
            <a:endParaRPr dirty="0"/>
          </a:p>
        </p:txBody>
      </p:sp>
      <p:sp>
        <p:nvSpPr>
          <p:cNvPr id="205" name="Google Shape;205;p29"/>
          <p:cNvSpPr txBox="1">
            <a:spLocks noGrp="1"/>
          </p:cNvSpPr>
          <p:nvPr>
            <p:ph type="body" idx="1"/>
          </p:nvPr>
        </p:nvSpPr>
        <p:spPr>
          <a:xfrm>
            <a:off x="657224" y="1418253"/>
            <a:ext cx="10772774" cy="4785748"/>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200"/>
              </a:spcBef>
              <a:spcAft>
                <a:spcPts val="0"/>
              </a:spcAft>
              <a:buClr>
                <a:schemeClr val="dk1"/>
              </a:buClr>
              <a:buSzPts val="1100"/>
              <a:buFont typeface="Arial"/>
              <a:buNone/>
            </a:pPr>
            <a:endParaRPr sz="3000" dirty="0">
              <a:latin typeface="Times New Roman"/>
              <a:ea typeface="Times New Roman"/>
              <a:cs typeface="Times New Roman"/>
              <a:sym typeface="Times New Roman"/>
            </a:endParaRPr>
          </a:p>
          <a:p>
            <a:pPr marL="457200" lvl="0" indent="-419100" algn="l" rtl="0">
              <a:lnSpc>
                <a:spcPct val="115000"/>
              </a:lnSpc>
              <a:spcBef>
                <a:spcPts val="1200"/>
              </a:spcBef>
              <a:spcAft>
                <a:spcPts val="0"/>
              </a:spcAft>
              <a:buClr>
                <a:schemeClr val="dk1"/>
              </a:buClr>
              <a:buSzPts val="3000"/>
              <a:buFont typeface="Times New Roman"/>
              <a:buChar char="➢"/>
            </a:pPr>
            <a:r>
              <a:rPr lang="en-US" sz="3000" dirty="0">
                <a:latin typeface="Times New Roman"/>
                <a:ea typeface="Times New Roman"/>
                <a:cs typeface="Times New Roman"/>
                <a:sym typeface="Times New Roman"/>
              </a:rPr>
              <a:t>Efficient water management and improved dam safety.</a:t>
            </a:r>
            <a:endParaRPr sz="3000" dirty="0">
              <a:latin typeface="Times New Roman"/>
              <a:ea typeface="Times New Roman"/>
              <a:cs typeface="Times New Roman"/>
              <a:sym typeface="Times New Roman"/>
            </a:endParaRPr>
          </a:p>
          <a:p>
            <a:pPr marL="457200" lvl="0" indent="-419100" algn="l" rtl="0">
              <a:lnSpc>
                <a:spcPct val="115000"/>
              </a:lnSpc>
              <a:spcBef>
                <a:spcPts val="0"/>
              </a:spcBef>
              <a:spcAft>
                <a:spcPts val="0"/>
              </a:spcAft>
              <a:buClr>
                <a:schemeClr val="dk1"/>
              </a:buClr>
              <a:buSzPts val="3000"/>
              <a:buFont typeface="Times New Roman"/>
              <a:buChar char="➢"/>
            </a:pPr>
            <a:r>
              <a:rPr lang="en-US" sz="3000" dirty="0">
                <a:latin typeface="Times New Roman"/>
                <a:ea typeface="Times New Roman"/>
                <a:cs typeface="Times New Roman"/>
                <a:sym typeface="Times New Roman"/>
              </a:rPr>
              <a:t>Real-time monitoring with automation and control.</a:t>
            </a:r>
            <a:endParaRPr sz="3000" dirty="0">
              <a:latin typeface="Times New Roman"/>
              <a:ea typeface="Times New Roman"/>
              <a:cs typeface="Times New Roman"/>
              <a:sym typeface="Times New Roman"/>
            </a:endParaRPr>
          </a:p>
          <a:p>
            <a:pPr marL="457200" lvl="0" indent="-419100" algn="l" rtl="0">
              <a:lnSpc>
                <a:spcPct val="115000"/>
              </a:lnSpc>
              <a:spcBef>
                <a:spcPts val="0"/>
              </a:spcBef>
              <a:spcAft>
                <a:spcPts val="0"/>
              </a:spcAft>
              <a:buClr>
                <a:schemeClr val="dk1"/>
              </a:buClr>
              <a:buSzPts val="3000"/>
              <a:buFont typeface="Times New Roman"/>
              <a:buChar char="➢"/>
            </a:pPr>
            <a:r>
              <a:rPr lang="en-US" sz="3000" dirty="0">
                <a:latin typeface="Times New Roman"/>
                <a:ea typeface="Times New Roman"/>
                <a:cs typeface="Times New Roman"/>
                <a:sym typeface="Times New Roman"/>
              </a:rPr>
              <a:t>Environmental protection and disaster preparedness.</a:t>
            </a:r>
            <a:endParaRPr sz="3000" dirty="0">
              <a:latin typeface="Times New Roman"/>
              <a:ea typeface="Times New Roman"/>
              <a:cs typeface="Times New Roman"/>
              <a:sym typeface="Times New Roman"/>
            </a:endParaRPr>
          </a:p>
          <a:p>
            <a:pPr marL="457200" lvl="0" indent="-419100" algn="l" rtl="0">
              <a:lnSpc>
                <a:spcPct val="115000"/>
              </a:lnSpc>
              <a:spcBef>
                <a:spcPts val="0"/>
              </a:spcBef>
              <a:spcAft>
                <a:spcPts val="0"/>
              </a:spcAft>
              <a:buClr>
                <a:schemeClr val="dk1"/>
              </a:buClr>
              <a:buSzPts val="3000"/>
              <a:buFont typeface="Times New Roman"/>
              <a:buChar char="➢"/>
            </a:pPr>
            <a:r>
              <a:rPr lang="en-US" sz="3000" dirty="0">
                <a:latin typeface="Times New Roman"/>
                <a:ea typeface="Times New Roman"/>
                <a:cs typeface="Times New Roman"/>
                <a:sym typeface="Times New Roman"/>
              </a:rPr>
              <a:t>Scalability, adaptability and cost-effectiveness.</a:t>
            </a:r>
            <a:endParaRPr sz="3000" dirty="0">
              <a:latin typeface="Times New Roman"/>
              <a:ea typeface="Times New Roman"/>
              <a:cs typeface="Times New Roman"/>
              <a:sym typeface="Times New Roman"/>
            </a:endParaRPr>
          </a:p>
          <a:p>
            <a:pPr marL="0" lvl="0" indent="0" algn="l" rtl="0">
              <a:lnSpc>
                <a:spcPct val="85000"/>
              </a:lnSpc>
              <a:spcBef>
                <a:spcPts val="1200"/>
              </a:spcBef>
              <a:spcAft>
                <a:spcPts val="0"/>
              </a:spcAft>
              <a:buNone/>
            </a:pPr>
            <a:endParaRPr sz="30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48BB7">
            <a:alpha val="71764"/>
          </a:srgbClr>
        </a:solidFill>
        <a:effectLst/>
      </p:bgPr>
    </p:bg>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398806" y="2914742"/>
            <a:ext cx="10772775" cy="139703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5000"/>
              </a:lnSpc>
              <a:spcBef>
                <a:spcPts val="0"/>
              </a:spcBef>
              <a:spcAft>
                <a:spcPts val="0"/>
              </a:spcAft>
              <a:buClr>
                <a:srgbClr val="F2F2F2"/>
              </a:buClr>
              <a:buSzPct val="100000"/>
              <a:buFont typeface="Times New Roman"/>
              <a:buNone/>
            </a:pPr>
            <a:r>
              <a:rPr lang="en-US" sz="6700">
                <a:solidFill>
                  <a:srgbClr val="F2F2F2"/>
                </a:solidFill>
                <a:latin typeface="Times New Roman"/>
                <a:ea typeface="Times New Roman"/>
                <a:cs typeface="Times New Roman"/>
                <a:sym typeface="Times New Roman"/>
              </a:rPr>
              <a:t>Literature  Review</a:t>
            </a:r>
            <a:br>
              <a:rPr lang="en-US"/>
            </a:b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959215" y="0"/>
            <a:ext cx="10515600" cy="764275"/>
          </a:xfrm>
          <a:prstGeom prst="rect">
            <a:avLst/>
          </a:prstGeom>
          <a:noFill/>
          <a:ln>
            <a:noFill/>
          </a:ln>
        </p:spPr>
        <p:txBody>
          <a:bodyPr spcFirstLastPara="1" wrap="square" lIns="91425" tIns="45700" rIns="91425" bIns="45700" anchor="ctr" anchorCtr="0">
            <a:normAutofit/>
          </a:bodyPr>
          <a:lstStyle/>
          <a:p>
            <a:pPr marL="0" lvl="0" indent="0" algn="ctr" rtl="0">
              <a:lnSpc>
                <a:spcPct val="85000"/>
              </a:lnSpc>
              <a:spcBef>
                <a:spcPts val="0"/>
              </a:spcBef>
              <a:spcAft>
                <a:spcPts val="0"/>
              </a:spcAft>
              <a:buClr>
                <a:schemeClr val="accent1"/>
              </a:buClr>
              <a:buSzPts val="4000"/>
              <a:buFont typeface="Calibri"/>
              <a:buNone/>
            </a:pPr>
            <a:r>
              <a:rPr lang="en-US" sz="4000" b="1"/>
              <a:t>   </a:t>
            </a:r>
            <a:r>
              <a:rPr lang="en-US" sz="4400">
                <a:solidFill>
                  <a:srgbClr val="345D7E"/>
                </a:solidFill>
                <a:latin typeface="Times New Roman"/>
                <a:ea typeface="Times New Roman"/>
                <a:cs typeface="Times New Roman"/>
                <a:sym typeface="Times New Roman"/>
              </a:rPr>
              <a:t>Literature  Review</a:t>
            </a:r>
            <a:endParaRPr sz="4400">
              <a:solidFill>
                <a:srgbClr val="345D7E"/>
              </a:solidFill>
              <a:latin typeface="Times New Roman"/>
              <a:ea typeface="Times New Roman"/>
              <a:cs typeface="Times New Roman"/>
              <a:sym typeface="Times New Roman"/>
            </a:endParaRPr>
          </a:p>
        </p:txBody>
      </p:sp>
      <p:graphicFrame>
        <p:nvGraphicFramePr>
          <p:cNvPr id="216" name="Google Shape;216;p31"/>
          <p:cNvGraphicFramePr/>
          <p:nvPr>
            <p:extLst>
              <p:ext uri="{D42A27DB-BD31-4B8C-83A1-F6EECF244321}">
                <p14:modId xmlns:p14="http://schemas.microsoft.com/office/powerpoint/2010/main" val="2218936950"/>
              </p:ext>
            </p:extLst>
          </p:nvPr>
        </p:nvGraphicFramePr>
        <p:xfrm>
          <a:off x="293914" y="764275"/>
          <a:ext cx="11623267" cy="5980880"/>
        </p:xfrm>
        <a:graphic>
          <a:graphicData uri="http://schemas.openxmlformats.org/drawingml/2006/table">
            <a:tbl>
              <a:tblPr firstRow="1" bandRow="1">
                <a:noFill/>
                <a:tableStyleId>{F98BA57F-52A3-4CEB-849F-00AD68AB1FD7}</a:tableStyleId>
              </a:tblPr>
              <a:tblGrid>
                <a:gridCol w="1585692">
                  <a:extLst>
                    <a:ext uri="{9D8B030D-6E8A-4147-A177-3AD203B41FA5}">
                      <a16:colId xmlns:a16="http://schemas.microsoft.com/office/drawing/2014/main" val="20000"/>
                    </a:ext>
                  </a:extLst>
                </a:gridCol>
                <a:gridCol w="2281275">
                  <a:extLst>
                    <a:ext uri="{9D8B030D-6E8A-4147-A177-3AD203B41FA5}">
                      <a16:colId xmlns:a16="http://schemas.microsoft.com/office/drawing/2014/main" val="20001"/>
                    </a:ext>
                  </a:extLst>
                </a:gridCol>
                <a:gridCol w="2267450">
                  <a:extLst>
                    <a:ext uri="{9D8B030D-6E8A-4147-A177-3AD203B41FA5}">
                      <a16:colId xmlns:a16="http://schemas.microsoft.com/office/drawing/2014/main" val="20002"/>
                    </a:ext>
                  </a:extLst>
                </a:gridCol>
                <a:gridCol w="891575">
                  <a:extLst>
                    <a:ext uri="{9D8B030D-6E8A-4147-A177-3AD203B41FA5}">
                      <a16:colId xmlns:a16="http://schemas.microsoft.com/office/drawing/2014/main" val="20003"/>
                    </a:ext>
                  </a:extLst>
                </a:gridCol>
                <a:gridCol w="2654750">
                  <a:extLst>
                    <a:ext uri="{9D8B030D-6E8A-4147-A177-3AD203B41FA5}">
                      <a16:colId xmlns:a16="http://schemas.microsoft.com/office/drawing/2014/main" val="20004"/>
                    </a:ext>
                  </a:extLst>
                </a:gridCol>
                <a:gridCol w="1942525">
                  <a:extLst>
                    <a:ext uri="{9D8B030D-6E8A-4147-A177-3AD203B41FA5}">
                      <a16:colId xmlns:a16="http://schemas.microsoft.com/office/drawing/2014/main" val="20005"/>
                    </a:ext>
                  </a:extLst>
                </a:gridCol>
              </a:tblGrid>
              <a:tr h="363725">
                <a:tc>
                  <a:txBody>
                    <a:bodyPr/>
                    <a:lstStyle/>
                    <a:p>
                      <a:pPr marL="100330" marR="0" lvl="0" indent="0" algn="ctr" rtl="0">
                        <a:lnSpc>
                          <a:spcPct val="100000"/>
                        </a:lnSpc>
                        <a:spcBef>
                          <a:spcPts val="0"/>
                        </a:spcBef>
                        <a:spcAft>
                          <a:spcPts val="0"/>
                        </a:spcAft>
                        <a:buNone/>
                      </a:pPr>
                      <a:r>
                        <a:rPr lang="en-US" sz="1500" u="none" strike="noStrike" cap="none">
                          <a:latin typeface="Times New Roman"/>
                          <a:ea typeface="Times New Roman"/>
                          <a:cs typeface="Times New Roman"/>
                          <a:sym typeface="Times New Roman"/>
                        </a:rPr>
                        <a:t>Author</a:t>
                      </a:r>
                      <a:endParaRPr sz="1500" u="none" strike="noStrike" cap="none">
                        <a:latin typeface="Times New Roman"/>
                        <a:ea typeface="Times New Roman"/>
                        <a:cs typeface="Times New Roman"/>
                        <a:sym typeface="Times New Roman"/>
                      </a:endParaRPr>
                    </a:p>
                  </a:txBody>
                  <a:tcPr marL="0" marR="0" marT="32275" marB="0"/>
                </a:tc>
                <a:tc>
                  <a:txBody>
                    <a:bodyPr/>
                    <a:lstStyle/>
                    <a:p>
                      <a:pPr marL="100330" marR="0" lvl="0" indent="0" algn="ctr" rtl="0">
                        <a:lnSpc>
                          <a:spcPct val="100000"/>
                        </a:lnSpc>
                        <a:spcBef>
                          <a:spcPts val="0"/>
                        </a:spcBef>
                        <a:spcAft>
                          <a:spcPts val="0"/>
                        </a:spcAft>
                        <a:buNone/>
                      </a:pPr>
                      <a:r>
                        <a:rPr lang="en-US" sz="1500" u="none" strike="noStrike" cap="none">
                          <a:latin typeface="Times New Roman"/>
                          <a:ea typeface="Times New Roman"/>
                          <a:cs typeface="Times New Roman"/>
                          <a:sym typeface="Times New Roman"/>
                        </a:rPr>
                        <a:t>Title</a:t>
                      </a:r>
                      <a:endParaRPr sz="1500" u="none" strike="noStrike" cap="none">
                        <a:latin typeface="Times New Roman"/>
                        <a:ea typeface="Times New Roman"/>
                        <a:cs typeface="Times New Roman"/>
                        <a:sym typeface="Times New Roman"/>
                      </a:endParaRPr>
                    </a:p>
                  </a:txBody>
                  <a:tcPr marL="0" marR="0" marT="32275" marB="0"/>
                </a:tc>
                <a:tc>
                  <a:txBody>
                    <a:bodyPr/>
                    <a:lstStyle/>
                    <a:p>
                      <a:pPr marL="100330" marR="0" lvl="0" indent="0" algn="ctr" rtl="0">
                        <a:lnSpc>
                          <a:spcPct val="100000"/>
                        </a:lnSpc>
                        <a:spcBef>
                          <a:spcPts val="0"/>
                        </a:spcBef>
                        <a:spcAft>
                          <a:spcPts val="0"/>
                        </a:spcAft>
                        <a:buNone/>
                      </a:pPr>
                      <a:r>
                        <a:rPr lang="en-US" sz="1500" u="none" strike="noStrike" cap="none">
                          <a:latin typeface="Times New Roman"/>
                          <a:ea typeface="Times New Roman"/>
                          <a:cs typeface="Times New Roman"/>
                          <a:sym typeface="Times New Roman"/>
                        </a:rPr>
                        <a:t>Journal</a:t>
                      </a:r>
                      <a:endParaRPr sz="1500" u="none" strike="noStrike" cap="none">
                        <a:latin typeface="Times New Roman"/>
                        <a:ea typeface="Times New Roman"/>
                        <a:cs typeface="Times New Roman"/>
                        <a:sym typeface="Times New Roman"/>
                      </a:endParaRPr>
                    </a:p>
                  </a:txBody>
                  <a:tcPr marL="0" marR="0" marT="32275" marB="0"/>
                </a:tc>
                <a:tc>
                  <a:txBody>
                    <a:bodyPr/>
                    <a:lstStyle/>
                    <a:p>
                      <a:pPr marL="100330" marR="0" lvl="0" indent="0" algn="ctr" rtl="0">
                        <a:lnSpc>
                          <a:spcPct val="100000"/>
                        </a:lnSpc>
                        <a:spcBef>
                          <a:spcPts val="0"/>
                        </a:spcBef>
                        <a:spcAft>
                          <a:spcPts val="0"/>
                        </a:spcAft>
                        <a:buNone/>
                      </a:pPr>
                      <a:r>
                        <a:rPr lang="en-US" sz="1500" u="none" strike="noStrike" cap="none">
                          <a:latin typeface="Times New Roman"/>
                          <a:ea typeface="Times New Roman"/>
                          <a:cs typeface="Times New Roman"/>
                          <a:sym typeface="Times New Roman"/>
                        </a:rPr>
                        <a:t>Year</a:t>
                      </a:r>
                      <a:endParaRPr sz="1500" u="none" strike="noStrike" cap="none">
                        <a:latin typeface="Times New Roman"/>
                        <a:ea typeface="Times New Roman"/>
                        <a:cs typeface="Times New Roman"/>
                        <a:sym typeface="Times New Roman"/>
                      </a:endParaRPr>
                    </a:p>
                  </a:txBody>
                  <a:tcPr marL="0" marR="0" marT="32275" marB="0"/>
                </a:tc>
                <a:tc>
                  <a:txBody>
                    <a:bodyPr/>
                    <a:lstStyle/>
                    <a:p>
                      <a:pPr marL="100330" marR="0" lvl="0" indent="0" algn="ctr" rtl="0">
                        <a:lnSpc>
                          <a:spcPct val="100000"/>
                        </a:lnSpc>
                        <a:spcBef>
                          <a:spcPts val="0"/>
                        </a:spcBef>
                        <a:spcAft>
                          <a:spcPts val="0"/>
                        </a:spcAft>
                        <a:buNone/>
                      </a:pPr>
                      <a:r>
                        <a:rPr lang="en-US" sz="1500" u="none" strike="noStrike" cap="none">
                          <a:latin typeface="Times New Roman"/>
                          <a:ea typeface="Times New Roman"/>
                          <a:cs typeface="Times New Roman"/>
                          <a:sym typeface="Times New Roman"/>
                        </a:rPr>
                        <a:t>Approach</a:t>
                      </a:r>
                      <a:endParaRPr sz="1500" u="none" strike="noStrike" cap="none">
                        <a:latin typeface="Times New Roman"/>
                        <a:ea typeface="Times New Roman"/>
                        <a:cs typeface="Times New Roman"/>
                        <a:sym typeface="Times New Roman"/>
                      </a:endParaRPr>
                    </a:p>
                  </a:txBody>
                  <a:tcPr marL="0" marR="0" marT="32275" marB="0"/>
                </a:tc>
                <a:tc>
                  <a:txBody>
                    <a:bodyPr/>
                    <a:lstStyle/>
                    <a:p>
                      <a:pPr marL="100330" marR="0" lvl="0" indent="0" algn="ctr" rtl="0">
                        <a:lnSpc>
                          <a:spcPct val="100000"/>
                        </a:lnSpc>
                        <a:spcBef>
                          <a:spcPts val="0"/>
                        </a:spcBef>
                        <a:spcAft>
                          <a:spcPts val="0"/>
                        </a:spcAft>
                        <a:buNone/>
                      </a:pPr>
                      <a:r>
                        <a:rPr lang="en-US" sz="1500" u="none" strike="noStrike" cap="none" dirty="0">
                          <a:latin typeface="Times New Roman"/>
                          <a:ea typeface="Times New Roman"/>
                          <a:cs typeface="Times New Roman"/>
                          <a:sym typeface="Times New Roman"/>
                        </a:rPr>
                        <a:t>Key Findings</a:t>
                      </a:r>
                      <a:endParaRPr sz="1500" u="none" strike="noStrike" cap="none" dirty="0">
                        <a:latin typeface="Times New Roman"/>
                        <a:ea typeface="Times New Roman"/>
                        <a:cs typeface="Times New Roman"/>
                        <a:sym typeface="Times New Roman"/>
                      </a:endParaRPr>
                    </a:p>
                  </a:txBody>
                  <a:tcPr marL="0" marR="0" marT="32275" marB="0"/>
                </a:tc>
                <a:extLst>
                  <a:ext uri="{0D108BD9-81ED-4DB2-BD59-A6C34878D82A}">
                    <a16:rowId xmlns:a16="http://schemas.microsoft.com/office/drawing/2014/main" val="10000"/>
                  </a:ext>
                </a:extLst>
              </a:tr>
              <a:tr h="1711075">
                <a:tc>
                  <a:txBody>
                    <a:bodyPr/>
                    <a:lstStyle/>
                    <a:p>
                      <a:pPr marL="0" lvl="0" indent="0" algn="l" rtl="0">
                        <a:lnSpc>
                          <a:spcPct val="115000"/>
                        </a:lnSpc>
                        <a:spcBef>
                          <a:spcPts val="0"/>
                        </a:spcBef>
                        <a:spcAft>
                          <a:spcPts val="0"/>
                        </a:spcAft>
                        <a:buNone/>
                      </a:pPr>
                      <a:r>
                        <a:rPr lang="en-US" sz="1700" b="1" dirty="0">
                          <a:latin typeface="Calibri"/>
                          <a:ea typeface="Calibri"/>
                          <a:cs typeface="Calibri"/>
                          <a:sym typeface="Calibri"/>
                        </a:rPr>
                        <a:t>Sai </a:t>
                      </a:r>
                      <a:r>
                        <a:rPr lang="en-US" sz="1700" b="1" dirty="0" err="1">
                          <a:latin typeface="Calibri"/>
                          <a:ea typeface="Calibri"/>
                          <a:cs typeface="Calibri"/>
                          <a:sym typeface="Calibri"/>
                        </a:rPr>
                        <a:t>sreekar</a:t>
                      </a:r>
                      <a:r>
                        <a:rPr lang="en-US" sz="1700" b="1" dirty="0">
                          <a:latin typeface="Calibri"/>
                          <a:ea typeface="Calibri"/>
                          <a:cs typeface="Calibri"/>
                          <a:sym typeface="Calibri"/>
                        </a:rPr>
                        <a:t> </a:t>
                      </a:r>
                      <a:r>
                        <a:rPr lang="en-US" sz="1700" b="1" dirty="0" err="1">
                          <a:latin typeface="Calibri"/>
                          <a:ea typeface="Calibri"/>
                          <a:cs typeface="Calibri"/>
                          <a:sym typeface="Calibri"/>
                        </a:rPr>
                        <a:t>siddula</a:t>
                      </a:r>
                      <a:r>
                        <a:rPr lang="en-US" sz="1700" b="1" dirty="0">
                          <a:latin typeface="Calibri"/>
                          <a:ea typeface="Calibri"/>
                          <a:cs typeface="Calibri"/>
                          <a:sym typeface="Calibri"/>
                        </a:rPr>
                        <a:t>,</a:t>
                      </a:r>
                      <a:endParaRPr sz="1700" b="1" dirty="0">
                        <a:latin typeface="Calibri"/>
                        <a:ea typeface="Calibri"/>
                        <a:cs typeface="Calibri"/>
                        <a:sym typeface="Calibri"/>
                      </a:endParaRPr>
                    </a:p>
                    <a:p>
                      <a:pPr marL="0" lvl="0" indent="0" algn="l" rtl="0">
                        <a:lnSpc>
                          <a:spcPct val="115000"/>
                        </a:lnSpc>
                        <a:spcBef>
                          <a:spcPts val="0"/>
                        </a:spcBef>
                        <a:spcAft>
                          <a:spcPts val="0"/>
                        </a:spcAft>
                        <a:buNone/>
                      </a:pPr>
                      <a:r>
                        <a:rPr lang="en-US" sz="1700" b="1" dirty="0" err="1">
                          <a:latin typeface="Calibri"/>
                          <a:ea typeface="Calibri"/>
                          <a:cs typeface="Calibri"/>
                          <a:sym typeface="Calibri"/>
                        </a:rPr>
                        <a:t>Phaneendra</a:t>
                      </a:r>
                      <a:r>
                        <a:rPr lang="en-US" sz="1700" b="1" dirty="0">
                          <a:latin typeface="Calibri"/>
                          <a:ea typeface="Calibri"/>
                          <a:cs typeface="Calibri"/>
                          <a:sym typeface="Calibri"/>
                        </a:rPr>
                        <a:t> babu</a:t>
                      </a:r>
                      <a:endParaRPr sz="1700" b="1" dirty="0">
                        <a:latin typeface="Calibri"/>
                        <a:ea typeface="Calibri"/>
                        <a:cs typeface="Calibri"/>
                        <a:sym typeface="Calibri"/>
                      </a:endParaRPr>
                    </a:p>
                    <a:p>
                      <a:pPr marL="0" lvl="0" indent="0" algn="l" rtl="0">
                        <a:lnSpc>
                          <a:spcPct val="115000"/>
                        </a:lnSpc>
                        <a:spcBef>
                          <a:spcPts val="0"/>
                        </a:spcBef>
                        <a:spcAft>
                          <a:spcPts val="0"/>
                        </a:spcAft>
                        <a:buNone/>
                      </a:pPr>
                      <a:r>
                        <a:rPr lang="en-US" sz="1700" b="1" dirty="0" err="1">
                          <a:latin typeface="Calibri"/>
                          <a:ea typeface="Calibri"/>
                          <a:cs typeface="Calibri"/>
                          <a:sym typeface="Calibri"/>
                        </a:rPr>
                        <a:t>P.c</a:t>
                      </a:r>
                      <a:r>
                        <a:rPr lang="en-US" sz="1700" b="1" dirty="0">
                          <a:latin typeface="Calibri"/>
                          <a:ea typeface="Calibri"/>
                          <a:cs typeface="Calibri"/>
                          <a:sym typeface="Calibri"/>
                        </a:rPr>
                        <a:t> </a:t>
                      </a:r>
                      <a:r>
                        <a:rPr lang="en-US" sz="1700" b="1" dirty="0" err="1">
                          <a:latin typeface="Calibri"/>
                          <a:ea typeface="Calibri"/>
                          <a:cs typeface="Calibri"/>
                          <a:sym typeface="Calibri"/>
                        </a:rPr>
                        <a:t>jain</a:t>
                      </a:r>
                      <a:endParaRPr sz="1700" b="1" dirty="0">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US" sz="1700" b="1" dirty="0">
                          <a:latin typeface="Calibri"/>
                          <a:ea typeface="Calibri"/>
                          <a:cs typeface="Calibri"/>
                          <a:sym typeface="Calibri"/>
                        </a:rPr>
                        <a:t>Water level monitoring and management of dams</a:t>
                      </a:r>
                      <a:endParaRPr sz="1700" b="1" dirty="0">
                        <a:latin typeface="Calibri"/>
                        <a:ea typeface="Calibri"/>
                        <a:cs typeface="Calibri"/>
                        <a:sym typeface="Calibri"/>
                      </a:endParaRPr>
                    </a:p>
                  </a:txBody>
                  <a:tcPr marL="91425" marR="91425" marT="91425" marB="91425"/>
                </a:tc>
                <a:tc>
                  <a:txBody>
                    <a:bodyPr/>
                    <a:lstStyle/>
                    <a:p>
                      <a:pPr marL="0" marR="0" lvl="0" indent="0" algn="l" rtl="0">
                        <a:lnSpc>
                          <a:spcPct val="115000"/>
                        </a:lnSpc>
                        <a:spcBef>
                          <a:spcPts val="0"/>
                        </a:spcBef>
                        <a:spcAft>
                          <a:spcPts val="0"/>
                        </a:spcAft>
                        <a:buNone/>
                      </a:pPr>
                      <a:r>
                        <a:rPr lang="en-US" sz="1700" b="1">
                          <a:latin typeface="Calibri"/>
                          <a:ea typeface="Calibri"/>
                          <a:cs typeface="Calibri"/>
                          <a:sym typeface="Calibri"/>
                        </a:rPr>
                        <a:t>IEEE</a:t>
                      </a:r>
                      <a:endParaRPr sz="1700" b="1" u="none" strike="noStrike" cap="none">
                        <a:latin typeface="Calibri"/>
                        <a:ea typeface="Calibri"/>
                        <a:cs typeface="Calibri"/>
                        <a:sym typeface="Calibri"/>
                      </a:endParaRPr>
                    </a:p>
                  </a:txBody>
                  <a:tcPr marL="91425" marR="91425" marT="91425" marB="91425"/>
                </a:tc>
                <a:tc>
                  <a:txBody>
                    <a:bodyPr/>
                    <a:lstStyle/>
                    <a:p>
                      <a:pPr marL="0" marR="0" lvl="0" indent="0" algn="ctr" rtl="0">
                        <a:lnSpc>
                          <a:spcPct val="115000"/>
                        </a:lnSpc>
                        <a:spcBef>
                          <a:spcPts val="0"/>
                        </a:spcBef>
                        <a:spcAft>
                          <a:spcPts val="0"/>
                        </a:spcAft>
                        <a:buNone/>
                      </a:pPr>
                      <a:r>
                        <a:rPr lang="en-US" sz="1700" b="1" dirty="0">
                          <a:latin typeface="Calibri"/>
                          <a:ea typeface="Calibri"/>
                          <a:cs typeface="Calibri"/>
                          <a:sym typeface="Calibri"/>
                        </a:rPr>
                        <a:t>2024</a:t>
                      </a:r>
                      <a:endParaRPr sz="1700" b="1" u="none" strike="noStrike" cap="none" dirty="0">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US" sz="1700" b="1">
                          <a:latin typeface="Calibri"/>
                          <a:ea typeface="Calibri"/>
                          <a:cs typeface="Calibri"/>
                          <a:sym typeface="Calibri"/>
                        </a:rPr>
                        <a:t>Iot Monitoring</a:t>
                      </a:r>
                      <a:endParaRPr sz="1700" b="1">
                        <a:latin typeface="Calibri"/>
                        <a:ea typeface="Calibri"/>
                        <a:cs typeface="Calibri"/>
                        <a:sym typeface="Calibri"/>
                      </a:endParaRPr>
                    </a:p>
                    <a:p>
                      <a:pPr marL="0" marR="0" lvl="0" indent="0" algn="l" rtl="0">
                        <a:lnSpc>
                          <a:spcPct val="115000"/>
                        </a:lnSpc>
                        <a:spcBef>
                          <a:spcPts val="0"/>
                        </a:spcBef>
                        <a:spcAft>
                          <a:spcPts val="0"/>
                        </a:spcAft>
                        <a:buNone/>
                      </a:pPr>
                      <a:r>
                        <a:rPr lang="en-US" sz="1700" b="1">
                          <a:latin typeface="Calibri"/>
                          <a:ea typeface="Calibri"/>
                          <a:cs typeface="Calibri"/>
                          <a:sym typeface="Calibri"/>
                        </a:rPr>
                        <a:t>Dam Management</a:t>
                      </a:r>
                      <a:endParaRPr sz="1700" b="1" u="none" strike="noStrike" cap="none">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US" sz="1700" b="1" dirty="0">
                          <a:latin typeface="Calibri"/>
                          <a:ea typeface="Calibri"/>
                          <a:cs typeface="Calibri"/>
                          <a:sym typeface="Calibri"/>
                        </a:rPr>
                        <a:t>Real-Time Monitoring</a:t>
                      </a:r>
                      <a:endParaRPr sz="1700" b="1" dirty="0">
                        <a:latin typeface="Calibri"/>
                        <a:ea typeface="Calibri"/>
                        <a:cs typeface="Calibri"/>
                        <a:sym typeface="Calibri"/>
                      </a:endParaRPr>
                    </a:p>
                    <a:p>
                      <a:pPr marL="0" marR="0" lvl="0" indent="0" algn="l" rtl="0">
                        <a:lnSpc>
                          <a:spcPct val="115000"/>
                        </a:lnSpc>
                        <a:spcBef>
                          <a:spcPts val="0"/>
                        </a:spcBef>
                        <a:spcAft>
                          <a:spcPts val="0"/>
                        </a:spcAft>
                        <a:buNone/>
                      </a:pPr>
                      <a:r>
                        <a:rPr lang="en-US" sz="1700" b="1" dirty="0">
                          <a:latin typeface="Calibri"/>
                          <a:ea typeface="Calibri"/>
                          <a:cs typeface="Calibri"/>
                          <a:sym typeface="Calibri"/>
                        </a:rPr>
                        <a:t>Efficient control</a:t>
                      </a:r>
                      <a:endParaRPr sz="1700" b="1" u="none" strike="noStrike" cap="none"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2190475">
                <a:tc>
                  <a:txBody>
                    <a:bodyPr/>
                    <a:lstStyle/>
                    <a:p>
                      <a:pPr marL="0" lvl="0" indent="0" algn="l" rtl="0">
                        <a:lnSpc>
                          <a:spcPct val="115000"/>
                        </a:lnSpc>
                        <a:spcBef>
                          <a:spcPts val="0"/>
                        </a:spcBef>
                        <a:spcAft>
                          <a:spcPts val="0"/>
                        </a:spcAft>
                        <a:buNone/>
                      </a:pPr>
                      <a:r>
                        <a:rPr lang="en-US" sz="1700" b="1" dirty="0">
                          <a:latin typeface="Calibri"/>
                          <a:ea typeface="Calibri"/>
                          <a:cs typeface="Calibri"/>
                          <a:sym typeface="Calibri"/>
                        </a:rPr>
                        <a:t>1 Anitha Gopalan, 2 M. Saranya Nair,</a:t>
                      </a:r>
                      <a:endParaRPr sz="1700" b="1" dirty="0">
                        <a:latin typeface="Calibri"/>
                        <a:ea typeface="Calibri"/>
                        <a:cs typeface="Calibri"/>
                        <a:sym typeface="Calibri"/>
                      </a:endParaRPr>
                    </a:p>
                    <a:p>
                      <a:pPr marL="0" marR="0" lvl="0" indent="0" algn="l" rtl="0">
                        <a:lnSpc>
                          <a:spcPct val="115000"/>
                        </a:lnSpc>
                        <a:spcBef>
                          <a:spcPts val="0"/>
                        </a:spcBef>
                        <a:spcAft>
                          <a:spcPts val="0"/>
                        </a:spcAft>
                        <a:buNone/>
                      </a:pPr>
                      <a:r>
                        <a:rPr lang="en-US" sz="1700" b="1" dirty="0">
                          <a:latin typeface="Calibri"/>
                          <a:ea typeface="Calibri"/>
                          <a:cs typeface="Calibri"/>
                          <a:sym typeface="Calibri"/>
                        </a:rPr>
                        <a:t> 3T Hema Latha</a:t>
                      </a:r>
                      <a:endParaRPr sz="1700" b="1" u="none" strike="noStrike" cap="none" dirty="0">
                        <a:latin typeface="Calibri"/>
                        <a:ea typeface="Calibri"/>
                        <a:cs typeface="Calibri"/>
                        <a:sym typeface="Calibri"/>
                      </a:endParaRPr>
                    </a:p>
                  </a:txBody>
                  <a:tcPr marL="91425" marR="91425" marT="91425" marB="91425"/>
                </a:tc>
                <a:tc>
                  <a:txBody>
                    <a:bodyPr/>
                    <a:lstStyle/>
                    <a:p>
                      <a:pPr marL="0" marR="0" lvl="0" indent="0" algn="l" rtl="0">
                        <a:lnSpc>
                          <a:spcPct val="115000"/>
                        </a:lnSpc>
                        <a:spcBef>
                          <a:spcPts val="0"/>
                        </a:spcBef>
                        <a:spcAft>
                          <a:spcPts val="0"/>
                        </a:spcAft>
                        <a:buNone/>
                      </a:pPr>
                      <a:r>
                        <a:rPr lang="en-US" sz="1700" b="1" dirty="0">
                          <a:latin typeface="Calibri"/>
                          <a:ea typeface="Calibri"/>
                          <a:cs typeface="Calibri"/>
                          <a:sym typeface="Calibri"/>
                        </a:rPr>
                        <a:t> A Sensitive Design of Dam Water Level Monitoring and Emergency Alert Handling System using Internet of Things</a:t>
                      </a:r>
                      <a:endParaRPr sz="1700" b="1" u="none" strike="noStrike" cap="none" dirty="0">
                        <a:latin typeface="Calibri"/>
                        <a:ea typeface="Calibri"/>
                        <a:cs typeface="Calibri"/>
                        <a:sym typeface="Calibri"/>
                      </a:endParaRPr>
                    </a:p>
                  </a:txBody>
                  <a:tcPr marL="91425" marR="91425" marT="91425" marB="91425"/>
                </a:tc>
                <a:tc>
                  <a:txBody>
                    <a:bodyPr/>
                    <a:lstStyle/>
                    <a:p>
                      <a:pPr marL="0" marR="0" lvl="0" indent="0" algn="l" rtl="0">
                        <a:lnSpc>
                          <a:spcPct val="115000"/>
                        </a:lnSpc>
                        <a:spcBef>
                          <a:spcPts val="0"/>
                        </a:spcBef>
                        <a:spcAft>
                          <a:spcPts val="0"/>
                        </a:spcAft>
                        <a:buNone/>
                      </a:pPr>
                      <a:r>
                        <a:rPr lang="en-US" sz="1700" b="1" dirty="0">
                          <a:latin typeface="Calibri"/>
                          <a:ea typeface="Calibri"/>
                          <a:cs typeface="Calibri"/>
                          <a:sym typeface="Calibri"/>
                        </a:rPr>
                        <a:t>2024 Ninth International Conference on Science Technology Engineering and Mathematics (ICONSTEM)</a:t>
                      </a:r>
                      <a:endParaRPr sz="1700" b="1" u="none" strike="noStrike" cap="none" dirty="0">
                        <a:latin typeface="Calibri"/>
                        <a:ea typeface="Calibri"/>
                        <a:cs typeface="Calibri"/>
                        <a:sym typeface="Calibri"/>
                      </a:endParaRPr>
                    </a:p>
                  </a:txBody>
                  <a:tcPr marL="91425" marR="91425" marT="91425" marB="91425"/>
                </a:tc>
                <a:tc>
                  <a:txBody>
                    <a:bodyPr/>
                    <a:lstStyle/>
                    <a:p>
                      <a:pPr marL="0" marR="0" lvl="0" indent="0" algn="ctr" rtl="0">
                        <a:lnSpc>
                          <a:spcPct val="115000"/>
                        </a:lnSpc>
                        <a:spcBef>
                          <a:spcPts val="0"/>
                        </a:spcBef>
                        <a:spcAft>
                          <a:spcPts val="0"/>
                        </a:spcAft>
                        <a:buNone/>
                      </a:pPr>
                      <a:r>
                        <a:rPr lang="en-US" sz="1700" b="1" dirty="0">
                          <a:latin typeface="Calibri"/>
                          <a:ea typeface="Calibri"/>
                          <a:cs typeface="Calibri"/>
                          <a:sym typeface="Calibri"/>
                        </a:rPr>
                        <a:t>2024</a:t>
                      </a:r>
                      <a:endParaRPr sz="1700" b="1" u="none" strike="noStrike" cap="none" dirty="0">
                        <a:latin typeface="Calibri"/>
                        <a:ea typeface="Calibri"/>
                        <a:cs typeface="Calibri"/>
                        <a:sym typeface="Calibri"/>
                      </a:endParaRPr>
                    </a:p>
                  </a:txBody>
                  <a:tcPr marL="91425" marR="91425" marT="91425" marB="91425"/>
                </a:tc>
                <a:tc>
                  <a:txBody>
                    <a:bodyPr/>
                    <a:lstStyle/>
                    <a:p>
                      <a:pPr marL="0" marR="0" lvl="0" indent="0" algn="l" rtl="0">
                        <a:lnSpc>
                          <a:spcPct val="115000"/>
                        </a:lnSpc>
                        <a:spcBef>
                          <a:spcPts val="0"/>
                        </a:spcBef>
                        <a:spcAft>
                          <a:spcPts val="0"/>
                        </a:spcAft>
                        <a:buNone/>
                      </a:pPr>
                      <a:r>
                        <a:rPr lang="en-US" sz="1700" b="1" dirty="0">
                          <a:latin typeface="Calibri"/>
                          <a:ea typeface="Calibri"/>
                          <a:cs typeface="Calibri"/>
                          <a:sym typeface="Calibri"/>
                        </a:rPr>
                        <a:t>Threshold Detection Automated Alerts</a:t>
                      </a:r>
                      <a:endParaRPr sz="1700" b="1" u="none" strike="noStrike" cap="none" dirty="0">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US" sz="1700" b="1" dirty="0">
                          <a:latin typeface="Calibri"/>
                          <a:ea typeface="Calibri"/>
                          <a:cs typeface="Calibri"/>
                          <a:sym typeface="Calibri"/>
                        </a:rPr>
                        <a:t>Enhanced Safety</a:t>
                      </a:r>
                      <a:endParaRPr sz="1700" b="1" dirty="0">
                        <a:latin typeface="Calibri"/>
                        <a:ea typeface="Calibri"/>
                        <a:cs typeface="Calibri"/>
                        <a:sym typeface="Calibri"/>
                      </a:endParaRPr>
                    </a:p>
                    <a:p>
                      <a:pPr marL="0" marR="0" lvl="0" indent="0" algn="l" rtl="0">
                        <a:lnSpc>
                          <a:spcPct val="115000"/>
                        </a:lnSpc>
                        <a:spcBef>
                          <a:spcPts val="0"/>
                        </a:spcBef>
                        <a:spcAft>
                          <a:spcPts val="0"/>
                        </a:spcAft>
                        <a:buNone/>
                      </a:pPr>
                      <a:r>
                        <a:rPr lang="en-US" sz="1700" b="1" dirty="0">
                          <a:latin typeface="Calibri"/>
                          <a:ea typeface="Calibri"/>
                          <a:cs typeface="Calibri"/>
                          <a:sym typeface="Calibri"/>
                        </a:rPr>
                        <a:t>Rapid Response</a:t>
                      </a:r>
                      <a:endParaRPr sz="1700" b="1" u="none" strike="noStrike" cap="none"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1602350">
                <a:tc>
                  <a:txBody>
                    <a:bodyPr/>
                    <a:lstStyle/>
                    <a:p>
                      <a:pPr marL="0" lvl="0" indent="0" algn="l" rtl="0">
                        <a:lnSpc>
                          <a:spcPct val="115000"/>
                        </a:lnSpc>
                        <a:spcBef>
                          <a:spcPts val="0"/>
                        </a:spcBef>
                        <a:spcAft>
                          <a:spcPts val="0"/>
                        </a:spcAft>
                        <a:buNone/>
                      </a:pPr>
                      <a:r>
                        <a:rPr lang="en-US" sz="1700" b="1">
                          <a:latin typeface="Calibri"/>
                          <a:ea typeface="Calibri"/>
                          <a:cs typeface="Calibri"/>
                          <a:sym typeface="Calibri"/>
                        </a:rPr>
                        <a:t>Phaneendra babu</a:t>
                      </a:r>
                      <a:endParaRPr sz="1700" b="1">
                        <a:latin typeface="Calibri"/>
                        <a:ea typeface="Calibri"/>
                        <a:cs typeface="Calibri"/>
                        <a:sym typeface="Calibri"/>
                      </a:endParaRPr>
                    </a:p>
                    <a:p>
                      <a:pPr marL="0" lvl="0" indent="0" algn="l" rtl="0">
                        <a:lnSpc>
                          <a:spcPct val="115000"/>
                        </a:lnSpc>
                        <a:spcBef>
                          <a:spcPts val="0"/>
                        </a:spcBef>
                        <a:spcAft>
                          <a:spcPts val="0"/>
                        </a:spcAft>
                        <a:buNone/>
                      </a:pPr>
                      <a:r>
                        <a:rPr lang="en-US" sz="1700" b="1">
                          <a:latin typeface="Calibri"/>
                          <a:ea typeface="Calibri"/>
                          <a:cs typeface="Calibri"/>
                          <a:sym typeface="Calibri"/>
                        </a:rPr>
                        <a:t>P.c jain</a:t>
                      </a:r>
                      <a:endParaRPr sz="1700" b="1">
                        <a:latin typeface="Calibri"/>
                        <a:ea typeface="Calibri"/>
                        <a:cs typeface="Calibri"/>
                        <a:sym typeface="Calibri"/>
                      </a:endParaRPr>
                    </a:p>
                    <a:p>
                      <a:pPr marL="0" lvl="0" indent="0" algn="l" rtl="0">
                        <a:lnSpc>
                          <a:spcPct val="115000"/>
                        </a:lnSpc>
                        <a:spcBef>
                          <a:spcPts val="0"/>
                        </a:spcBef>
                        <a:spcAft>
                          <a:spcPts val="0"/>
                        </a:spcAft>
                        <a:buNone/>
                      </a:pPr>
                      <a:r>
                        <a:rPr lang="en-US" sz="1700" b="1">
                          <a:latin typeface="Calibri"/>
                          <a:ea typeface="Calibri"/>
                          <a:cs typeface="Calibri"/>
                          <a:sym typeface="Calibri"/>
                        </a:rPr>
                        <a:t>Sanober</a:t>
                      </a:r>
                      <a:endParaRPr sz="1700" b="1">
                        <a:latin typeface="Calibri"/>
                        <a:ea typeface="Calibri"/>
                        <a:cs typeface="Calibri"/>
                        <a:sym typeface="Calibri"/>
                      </a:endParaRPr>
                    </a:p>
                    <a:p>
                      <a:pPr marL="0" marR="0" lvl="0" indent="0" algn="l" rtl="0">
                        <a:lnSpc>
                          <a:spcPct val="115000"/>
                        </a:lnSpc>
                        <a:spcBef>
                          <a:spcPts val="0"/>
                        </a:spcBef>
                        <a:spcAft>
                          <a:spcPts val="0"/>
                        </a:spcAft>
                        <a:buNone/>
                      </a:pPr>
                      <a:r>
                        <a:rPr lang="en-US" sz="1700" b="1">
                          <a:latin typeface="Calibri"/>
                          <a:ea typeface="Calibri"/>
                          <a:cs typeface="Calibri"/>
                          <a:sym typeface="Calibri"/>
                        </a:rPr>
                        <a:t>Shama bano</a:t>
                      </a:r>
                      <a:endParaRPr sz="1700" b="1"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15000"/>
                        </a:lnSpc>
                        <a:spcBef>
                          <a:spcPts val="0"/>
                        </a:spcBef>
                        <a:spcAft>
                          <a:spcPts val="0"/>
                        </a:spcAft>
                        <a:buNone/>
                      </a:pPr>
                      <a:r>
                        <a:rPr lang="en-US" sz="1700" b="1">
                          <a:latin typeface="Calibri"/>
                          <a:ea typeface="Calibri"/>
                          <a:cs typeface="Calibri"/>
                          <a:sym typeface="Calibri"/>
                        </a:rPr>
                        <a:t>Smart water level monitoring system using internet of things (iot)</a:t>
                      </a:r>
                      <a:endParaRPr sz="1700" b="1" u="none" strike="noStrike" cap="none">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US" sz="1700" b="1" dirty="0">
                          <a:latin typeface="Calibri"/>
                          <a:ea typeface="Calibri"/>
                          <a:cs typeface="Calibri"/>
                          <a:sym typeface="Calibri"/>
                        </a:rPr>
                        <a:t>Global conference on wireless and optical technologies (GCWOT)</a:t>
                      </a:r>
                      <a:endParaRPr sz="1700" b="1" dirty="0">
                        <a:latin typeface="Calibri"/>
                        <a:ea typeface="Calibri"/>
                        <a:cs typeface="Calibri"/>
                        <a:sym typeface="Calibri"/>
                      </a:endParaRPr>
                    </a:p>
                    <a:p>
                      <a:pPr marL="0" marR="0" lvl="0" indent="0" algn="l" rtl="0">
                        <a:lnSpc>
                          <a:spcPct val="115000"/>
                        </a:lnSpc>
                        <a:spcBef>
                          <a:spcPts val="0"/>
                        </a:spcBef>
                        <a:spcAft>
                          <a:spcPts val="0"/>
                        </a:spcAft>
                        <a:buNone/>
                      </a:pPr>
                      <a:r>
                        <a:rPr lang="en-US" sz="1700" b="1" dirty="0">
                          <a:latin typeface="Calibri"/>
                          <a:ea typeface="Calibri"/>
                          <a:cs typeface="Calibri"/>
                          <a:sym typeface="Calibri"/>
                        </a:rPr>
                        <a:t>And IEEE</a:t>
                      </a:r>
                      <a:endParaRPr sz="1700" b="1" u="none" strike="noStrike" cap="none" dirty="0">
                        <a:latin typeface="Calibri"/>
                        <a:ea typeface="Calibri"/>
                        <a:cs typeface="Calibri"/>
                        <a:sym typeface="Calibri"/>
                      </a:endParaRPr>
                    </a:p>
                  </a:txBody>
                  <a:tcPr marL="91425" marR="91425" marT="91425" marB="91425"/>
                </a:tc>
                <a:tc>
                  <a:txBody>
                    <a:bodyPr/>
                    <a:lstStyle/>
                    <a:p>
                      <a:pPr marL="0" marR="0" lvl="0" indent="0" algn="ctr" rtl="0">
                        <a:lnSpc>
                          <a:spcPct val="115000"/>
                        </a:lnSpc>
                        <a:spcBef>
                          <a:spcPts val="0"/>
                        </a:spcBef>
                        <a:spcAft>
                          <a:spcPts val="0"/>
                        </a:spcAft>
                        <a:buNone/>
                      </a:pPr>
                      <a:r>
                        <a:rPr lang="en-US" sz="1700" b="1" dirty="0">
                          <a:latin typeface="Calibri"/>
                          <a:ea typeface="Calibri"/>
                          <a:cs typeface="Calibri"/>
                          <a:sym typeface="Calibri"/>
                        </a:rPr>
                        <a:t>2023</a:t>
                      </a:r>
                      <a:endParaRPr sz="1700" b="1" u="none" strike="noStrike" cap="none" dirty="0">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US" sz="1700" b="1" dirty="0" err="1">
                          <a:latin typeface="Calibri"/>
                          <a:ea typeface="Calibri"/>
                          <a:cs typeface="Calibri"/>
                          <a:sym typeface="Calibri"/>
                        </a:rPr>
                        <a:t>Iot</a:t>
                      </a:r>
                      <a:r>
                        <a:rPr lang="en-US" sz="1700" b="1" dirty="0">
                          <a:latin typeface="Calibri"/>
                          <a:ea typeface="Calibri"/>
                          <a:cs typeface="Calibri"/>
                          <a:sym typeface="Calibri"/>
                        </a:rPr>
                        <a:t> Monitoring</a:t>
                      </a:r>
                      <a:endParaRPr sz="1700" b="1" dirty="0">
                        <a:latin typeface="Calibri"/>
                        <a:ea typeface="Calibri"/>
                        <a:cs typeface="Calibri"/>
                        <a:sym typeface="Calibri"/>
                      </a:endParaRPr>
                    </a:p>
                    <a:p>
                      <a:pPr marL="0" marR="0" lvl="0" indent="0" algn="l" rtl="0">
                        <a:lnSpc>
                          <a:spcPct val="115000"/>
                        </a:lnSpc>
                        <a:spcBef>
                          <a:spcPts val="0"/>
                        </a:spcBef>
                        <a:spcAft>
                          <a:spcPts val="0"/>
                        </a:spcAft>
                        <a:buNone/>
                      </a:pPr>
                      <a:r>
                        <a:rPr lang="en-US" sz="1700" b="1" dirty="0">
                          <a:latin typeface="Calibri"/>
                          <a:ea typeface="Calibri"/>
                          <a:cs typeface="Calibri"/>
                          <a:sym typeface="Calibri"/>
                        </a:rPr>
                        <a:t>Dam Management</a:t>
                      </a:r>
                      <a:endParaRPr sz="1700" b="1" u="none" strike="noStrike" cap="none" dirty="0">
                        <a:latin typeface="Calibri"/>
                        <a:ea typeface="Calibri"/>
                        <a:cs typeface="Calibri"/>
                        <a:sym typeface="Calibri"/>
                      </a:endParaRPr>
                    </a:p>
                  </a:txBody>
                  <a:tcPr marL="91425" marR="91425" marT="91425" marB="91425"/>
                </a:tc>
                <a:tc>
                  <a:txBody>
                    <a:bodyPr/>
                    <a:lstStyle/>
                    <a:p>
                      <a:pPr marL="0" lvl="0" indent="0" algn="l" rtl="0">
                        <a:lnSpc>
                          <a:spcPct val="115000"/>
                        </a:lnSpc>
                        <a:spcBef>
                          <a:spcPts val="0"/>
                        </a:spcBef>
                        <a:spcAft>
                          <a:spcPts val="0"/>
                        </a:spcAft>
                        <a:buNone/>
                      </a:pPr>
                      <a:r>
                        <a:rPr lang="en-US" sz="1700" b="1" dirty="0">
                          <a:latin typeface="Calibri"/>
                          <a:ea typeface="Calibri"/>
                          <a:cs typeface="Calibri"/>
                          <a:sym typeface="Calibri"/>
                        </a:rPr>
                        <a:t>Real-Time Monitoring</a:t>
                      </a:r>
                      <a:endParaRPr sz="1700" b="1" dirty="0">
                        <a:latin typeface="Calibri"/>
                        <a:ea typeface="Calibri"/>
                        <a:cs typeface="Calibri"/>
                        <a:sym typeface="Calibri"/>
                      </a:endParaRPr>
                    </a:p>
                    <a:p>
                      <a:pPr marL="0" marR="0" lvl="0" indent="0" algn="l" rtl="0">
                        <a:lnSpc>
                          <a:spcPct val="115000"/>
                        </a:lnSpc>
                        <a:spcBef>
                          <a:spcPts val="0"/>
                        </a:spcBef>
                        <a:spcAft>
                          <a:spcPts val="0"/>
                        </a:spcAft>
                        <a:buNone/>
                      </a:pPr>
                      <a:r>
                        <a:rPr lang="en-US" sz="1700" b="1" dirty="0">
                          <a:latin typeface="Calibri"/>
                          <a:ea typeface="Calibri"/>
                          <a:cs typeface="Calibri"/>
                          <a:sym typeface="Calibri"/>
                        </a:rPr>
                        <a:t>Efficient Control</a:t>
                      </a:r>
                      <a:endParaRPr sz="1700" b="1" u="none" strike="noStrike" cap="none"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9BD26EF-0081-43E8-293B-407D3E35BFE2}"/>
              </a:ext>
            </a:extLst>
          </p:cNvPr>
          <p:cNvGraphicFramePr>
            <a:graphicFrameLocks noGrp="1"/>
          </p:cNvGraphicFramePr>
          <p:nvPr>
            <p:extLst>
              <p:ext uri="{D42A27DB-BD31-4B8C-83A1-F6EECF244321}">
                <p14:modId xmlns:p14="http://schemas.microsoft.com/office/powerpoint/2010/main" val="2931663117"/>
              </p:ext>
            </p:extLst>
          </p:nvPr>
        </p:nvGraphicFramePr>
        <p:xfrm>
          <a:off x="435428" y="772885"/>
          <a:ext cx="11157858" cy="4039879"/>
        </p:xfrm>
        <a:graphic>
          <a:graphicData uri="http://schemas.openxmlformats.org/drawingml/2006/table">
            <a:tbl>
              <a:tblPr firstRow="1" bandRow="1">
                <a:tableStyleId>{F98BA57F-52A3-4CEB-849F-00AD68AB1FD7}</a:tableStyleId>
              </a:tblPr>
              <a:tblGrid>
                <a:gridCol w="1859643">
                  <a:extLst>
                    <a:ext uri="{9D8B030D-6E8A-4147-A177-3AD203B41FA5}">
                      <a16:colId xmlns:a16="http://schemas.microsoft.com/office/drawing/2014/main" val="3794655453"/>
                    </a:ext>
                  </a:extLst>
                </a:gridCol>
                <a:gridCol w="1859643">
                  <a:extLst>
                    <a:ext uri="{9D8B030D-6E8A-4147-A177-3AD203B41FA5}">
                      <a16:colId xmlns:a16="http://schemas.microsoft.com/office/drawing/2014/main" val="4175404696"/>
                    </a:ext>
                  </a:extLst>
                </a:gridCol>
                <a:gridCol w="1859643">
                  <a:extLst>
                    <a:ext uri="{9D8B030D-6E8A-4147-A177-3AD203B41FA5}">
                      <a16:colId xmlns:a16="http://schemas.microsoft.com/office/drawing/2014/main" val="796310828"/>
                    </a:ext>
                  </a:extLst>
                </a:gridCol>
                <a:gridCol w="1859643">
                  <a:extLst>
                    <a:ext uri="{9D8B030D-6E8A-4147-A177-3AD203B41FA5}">
                      <a16:colId xmlns:a16="http://schemas.microsoft.com/office/drawing/2014/main" val="1398557555"/>
                    </a:ext>
                  </a:extLst>
                </a:gridCol>
                <a:gridCol w="1859643">
                  <a:extLst>
                    <a:ext uri="{9D8B030D-6E8A-4147-A177-3AD203B41FA5}">
                      <a16:colId xmlns:a16="http://schemas.microsoft.com/office/drawing/2014/main" val="1655123537"/>
                    </a:ext>
                  </a:extLst>
                </a:gridCol>
                <a:gridCol w="1859643">
                  <a:extLst>
                    <a:ext uri="{9D8B030D-6E8A-4147-A177-3AD203B41FA5}">
                      <a16:colId xmlns:a16="http://schemas.microsoft.com/office/drawing/2014/main" val="1801225950"/>
                    </a:ext>
                  </a:extLst>
                </a:gridCol>
              </a:tblGrid>
              <a:tr h="437986">
                <a:tc>
                  <a:txBody>
                    <a:bodyPr/>
                    <a:lstStyle/>
                    <a:p>
                      <a:pPr marL="100330" marR="0" lvl="0" indent="0" algn="ctr" rtl="0">
                        <a:lnSpc>
                          <a:spcPct val="100000"/>
                        </a:lnSpc>
                        <a:spcBef>
                          <a:spcPts val="0"/>
                        </a:spcBef>
                        <a:spcAft>
                          <a:spcPts val="0"/>
                        </a:spcAft>
                        <a:buNone/>
                      </a:pPr>
                      <a:r>
                        <a:rPr lang="en-US" sz="1500" u="none" strike="noStrike" cap="none" dirty="0">
                          <a:latin typeface="Times New Roman"/>
                          <a:ea typeface="Times New Roman"/>
                          <a:cs typeface="Times New Roman"/>
                          <a:sym typeface="Times New Roman"/>
                        </a:rPr>
                        <a:t>Author</a:t>
                      </a:r>
                      <a:endParaRPr sz="1500" u="none" strike="noStrike" cap="none" dirty="0">
                        <a:latin typeface="Times New Roman"/>
                        <a:ea typeface="Times New Roman"/>
                        <a:cs typeface="Times New Roman"/>
                        <a:sym typeface="Times New Roman"/>
                      </a:endParaRPr>
                    </a:p>
                  </a:txBody>
                  <a:tcPr marL="0" marR="0" marT="32275" marB="0"/>
                </a:tc>
                <a:tc>
                  <a:txBody>
                    <a:bodyPr/>
                    <a:lstStyle/>
                    <a:p>
                      <a:pPr marL="100330" marR="0" lvl="0" indent="0" algn="ctr" rtl="0">
                        <a:lnSpc>
                          <a:spcPct val="100000"/>
                        </a:lnSpc>
                        <a:spcBef>
                          <a:spcPts val="0"/>
                        </a:spcBef>
                        <a:spcAft>
                          <a:spcPts val="0"/>
                        </a:spcAft>
                        <a:buNone/>
                      </a:pPr>
                      <a:r>
                        <a:rPr lang="en-US" sz="1500" u="none" strike="noStrike" cap="none">
                          <a:latin typeface="Times New Roman"/>
                          <a:ea typeface="Times New Roman"/>
                          <a:cs typeface="Times New Roman"/>
                          <a:sym typeface="Times New Roman"/>
                        </a:rPr>
                        <a:t>Title</a:t>
                      </a:r>
                      <a:endParaRPr sz="1500" u="none" strike="noStrike" cap="none">
                        <a:latin typeface="Times New Roman"/>
                        <a:ea typeface="Times New Roman"/>
                        <a:cs typeface="Times New Roman"/>
                        <a:sym typeface="Times New Roman"/>
                      </a:endParaRPr>
                    </a:p>
                  </a:txBody>
                  <a:tcPr marL="0" marR="0" marT="32275" marB="0"/>
                </a:tc>
                <a:tc>
                  <a:txBody>
                    <a:bodyPr/>
                    <a:lstStyle/>
                    <a:p>
                      <a:pPr marL="100330" marR="0" lvl="0" indent="0" algn="ctr" rtl="0">
                        <a:lnSpc>
                          <a:spcPct val="100000"/>
                        </a:lnSpc>
                        <a:spcBef>
                          <a:spcPts val="0"/>
                        </a:spcBef>
                        <a:spcAft>
                          <a:spcPts val="0"/>
                        </a:spcAft>
                        <a:buNone/>
                      </a:pPr>
                      <a:r>
                        <a:rPr lang="en-US" sz="1500" u="none" strike="noStrike" cap="none">
                          <a:latin typeface="Times New Roman"/>
                          <a:ea typeface="Times New Roman"/>
                          <a:cs typeface="Times New Roman"/>
                          <a:sym typeface="Times New Roman"/>
                        </a:rPr>
                        <a:t>Journal</a:t>
                      </a:r>
                      <a:endParaRPr sz="1500" u="none" strike="noStrike" cap="none">
                        <a:latin typeface="Times New Roman"/>
                        <a:ea typeface="Times New Roman"/>
                        <a:cs typeface="Times New Roman"/>
                        <a:sym typeface="Times New Roman"/>
                      </a:endParaRPr>
                    </a:p>
                  </a:txBody>
                  <a:tcPr marL="0" marR="0" marT="32275" marB="0"/>
                </a:tc>
                <a:tc>
                  <a:txBody>
                    <a:bodyPr/>
                    <a:lstStyle/>
                    <a:p>
                      <a:pPr marL="100330" marR="0" lvl="0" indent="0" algn="ctr" rtl="0">
                        <a:lnSpc>
                          <a:spcPct val="100000"/>
                        </a:lnSpc>
                        <a:spcBef>
                          <a:spcPts val="0"/>
                        </a:spcBef>
                        <a:spcAft>
                          <a:spcPts val="0"/>
                        </a:spcAft>
                        <a:buNone/>
                      </a:pPr>
                      <a:r>
                        <a:rPr lang="en-US" sz="1500" u="none" strike="noStrike" cap="none" dirty="0">
                          <a:latin typeface="Times New Roman"/>
                          <a:ea typeface="Times New Roman"/>
                          <a:cs typeface="Times New Roman"/>
                          <a:sym typeface="Times New Roman"/>
                        </a:rPr>
                        <a:t>Year</a:t>
                      </a:r>
                      <a:endParaRPr sz="1500" u="none" strike="noStrike" cap="none" dirty="0">
                        <a:latin typeface="Times New Roman"/>
                        <a:ea typeface="Times New Roman"/>
                        <a:cs typeface="Times New Roman"/>
                        <a:sym typeface="Times New Roman"/>
                      </a:endParaRPr>
                    </a:p>
                  </a:txBody>
                  <a:tcPr marL="0" marR="0" marT="32275" marB="0"/>
                </a:tc>
                <a:tc>
                  <a:txBody>
                    <a:bodyPr/>
                    <a:lstStyle/>
                    <a:p>
                      <a:pPr marL="100330" marR="0" lvl="0" indent="0" algn="ctr" rtl="0">
                        <a:lnSpc>
                          <a:spcPct val="100000"/>
                        </a:lnSpc>
                        <a:spcBef>
                          <a:spcPts val="0"/>
                        </a:spcBef>
                        <a:spcAft>
                          <a:spcPts val="0"/>
                        </a:spcAft>
                        <a:buNone/>
                      </a:pPr>
                      <a:r>
                        <a:rPr lang="en-US" sz="1500" u="none" strike="noStrike" cap="none">
                          <a:latin typeface="Times New Roman"/>
                          <a:ea typeface="Times New Roman"/>
                          <a:cs typeface="Times New Roman"/>
                          <a:sym typeface="Times New Roman"/>
                        </a:rPr>
                        <a:t>Approach</a:t>
                      </a:r>
                      <a:endParaRPr sz="1500" u="none" strike="noStrike" cap="none">
                        <a:latin typeface="Times New Roman"/>
                        <a:ea typeface="Times New Roman"/>
                        <a:cs typeface="Times New Roman"/>
                        <a:sym typeface="Times New Roman"/>
                      </a:endParaRPr>
                    </a:p>
                  </a:txBody>
                  <a:tcPr marL="0" marR="0" marT="32275" marB="0"/>
                </a:tc>
                <a:tc>
                  <a:txBody>
                    <a:bodyPr/>
                    <a:lstStyle/>
                    <a:p>
                      <a:pPr marL="100330" marR="0" lvl="0" indent="0" algn="ctr" rtl="0">
                        <a:lnSpc>
                          <a:spcPct val="100000"/>
                        </a:lnSpc>
                        <a:spcBef>
                          <a:spcPts val="0"/>
                        </a:spcBef>
                        <a:spcAft>
                          <a:spcPts val="0"/>
                        </a:spcAft>
                        <a:buNone/>
                      </a:pPr>
                      <a:r>
                        <a:rPr lang="en-US" sz="1500" u="none" strike="noStrike" cap="none" dirty="0">
                          <a:latin typeface="Times New Roman"/>
                          <a:ea typeface="Times New Roman"/>
                          <a:cs typeface="Times New Roman"/>
                          <a:sym typeface="Times New Roman"/>
                        </a:rPr>
                        <a:t>Key Findings</a:t>
                      </a:r>
                      <a:endParaRPr sz="1500" u="none" strike="noStrike" cap="none" dirty="0">
                        <a:latin typeface="Times New Roman"/>
                        <a:ea typeface="Times New Roman"/>
                        <a:cs typeface="Times New Roman"/>
                        <a:sym typeface="Times New Roman"/>
                      </a:endParaRPr>
                    </a:p>
                  </a:txBody>
                  <a:tcPr marL="0" marR="0" marT="32275" marB="0"/>
                </a:tc>
                <a:extLst>
                  <a:ext uri="{0D108BD9-81ED-4DB2-BD59-A6C34878D82A}">
                    <a16:rowId xmlns:a16="http://schemas.microsoft.com/office/drawing/2014/main" val="3256989598"/>
                  </a:ext>
                </a:extLst>
              </a:tr>
              <a:tr h="1696893">
                <a:tc>
                  <a:txBody>
                    <a:bodyPr/>
                    <a:lstStyle/>
                    <a:p>
                      <a:r>
                        <a:rPr lang="en-US" sz="1700" b="1" dirty="0">
                          <a:solidFill>
                            <a:schemeClr val="tx1"/>
                          </a:solidFill>
                        </a:rPr>
                        <a:t>Senthil Ganesh </a:t>
                      </a:r>
                    </a:p>
                  </a:txBody>
                  <a:tcPr/>
                </a:tc>
                <a:tc>
                  <a:txBody>
                    <a:bodyPr/>
                    <a:lstStyle/>
                    <a:p>
                      <a:r>
                        <a:rPr lang="en-US" sz="1700" b="1" dirty="0">
                          <a:solidFill>
                            <a:schemeClr val="tx1"/>
                          </a:solidFill>
                        </a:rPr>
                        <a:t>An IOT -based Dam Water Level Monitoring </a:t>
                      </a:r>
                    </a:p>
                    <a:p>
                      <a:r>
                        <a:rPr lang="en-US" sz="1700" b="1" dirty="0">
                          <a:solidFill>
                            <a:schemeClr val="tx1"/>
                          </a:solidFill>
                        </a:rPr>
                        <a:t>and Alerting System</a:t>
                      </a:r>
                    </a:p>
                  </a:txBody>
                  <a:tcPr/>
                </a:tc>
                <a:tc>
                  <a:txBody>
                    <a:bodyPr/>
                    <a:lstStyle/>
                    <a:p>
                      <a:r>
                        <a:rPr lang="en-US" sz="1700" b="1" dirty="0">
                          <a:solidFill>
                            <a:schemeClr val="tx1"/>
                          </a:solidFill>
                        </a:rPr>
                        <a:t>IEEE Xplore Part Number: CFP22BC3-ART</a:t>
                      </a:r>
                    </a:p>
                  </a:txBody>
                  <a:tcPr/>
                </a:tc>
                <a:tc>
                  <a:txBody>
                    <a:bodyPr/>
                    <a:lstStyle/>
                    <a:p>
                      <a:r>
                        <a:rPr lang="en-US" sz="1700" b="1" dirty="0">
                          <a:solidFill>
                            <a:schemeClr val="tx1"/>
                          </a:solidFill>
                        </a:rPr>
                        <a:t>2023</a:t>
                      </a:r>
                    </a:p>
                  </a:txBody>
                  <a:tcPr/>
                </a:tc>
                <a:tc>
                  <a:txBody>
                    <a:bodyPr/>
                    <a:lstStyle/>
                    <a:p>
                      <a:r>
                        <a:rPr lang="en-US" sz="1700" b="1" dirty="0">
                          <a:solidFill>
                            <a:schemeClr val="tx1"/>
                          </a:solidFill>
                        </a:rPr>
                        <a:t>Automation,</a:t>
                      </a:r>
                    </a:p>
                    <a:p>
                      <a:r>
                        <a:rPr lang="en-US" sz="1700" b="1" dirty="0">
                          <a:solidFill>
                            <a:schemeClr val="tx1"/>
                          </a:solidFill>
                        </a:rPr>
                        <a:t>automated alerts</a:t>
                      </a:r>
                    </a:p>
                  </a:txBody>
                  <a:tcPr/>
                </a:tc>
                <a:tc>
                  <a:txBody>
                    <a:bodyPr/>
                    <a:lstStyle/>
                    <a:p>
                      <a:r>
                        <a:rPr lang="en-US" sz="1700" b="1" dirty="0">
                          <a:solidFill>
                            <a:schemeClr val="tx1"/>
                          </a:solidFill>
                        </a:rPr>
                        <a:t>Real-time alerts , reduced wastage of water,</a:t>
                      </a:r>
                    </a:p>
                    <a:p>
                      <a:r>
                        <a:rPr lang="en-US" sz="1700" b="1" dirty="0">
                          <a:solidFill>
                            <a:schemeClr val="tx1"/>
                          </a:solidFill>
                        </a:rPr>
                        <a:t>Cost effective</a:t>
                      </a:r>
                    </a:p>
                  </a:txBody>
                  <a:tcPr/>
                </a:tc>
                <a:extLst>
                  <a:ext uri="{0D108BD9-81ED-4DB2-BD59-A6C34878D82A}">
                    <a16:rowId xmlns:a16="http://schemas.microsoft.com/office/drawing/2014/main" val="1571702084"/>
                  </a:ext>
                </a:extLst>
              </a:tr>
              <a:tr h="1696893">
                <a:tc>
                  <a:txBody>
                    <a:bodyPr/>
                    <a:lstStyle/>
                    <a:p>
                      <a:r>
                        <a:rPr lang="fi-FI" sz="1700" b="1" dirty="0">
                          <a:solidFill>
                            <a:schemeClr val="tx1"/>
                          </a:solidFill>
                        </a:rPr>
                        <a:t>D. Dhinakaran1 , S. M. Udhaya Sankar2 ,</a:t>
                      </a:r>
                    </a:p>
                    <a:p>
                      <a:r>
                        <a:rPr lang="en-US" sz="1700" b="1" dirty="0">
                          <a:solidFill>
                            <a:schemeClr val="tx1"/>
                          </a:solidFill>
                        </a:rPr>
                        <a:t>B. Charu Latha3 , </a:t>
                      </a:r>
                    </a:p>
                    <a:p>
                      <a:r>
                        <a:rPr lang="en-US" sz="1700" b="1" dirty="0">
                          <a:solidFill>
                            <a:schemeClr val="tx1"/>
                          </a:solidFill>
                        </a:rPr>
                        <a:t>A. Erlin Joy Anns4, </a:t>
                      </a:r>
                    </a:p>
                    <a:p>
                      <a:r>
                        <a:rPr lang="en-US" sz="1700" b="1" dirty="0">
                          <a:solidFill>
                            <a:schemeClr val="tx1"/>
                          </a:solidFill>
                        </a:rPr>
                        <a:t>V. Keerthana Sri5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b="1" dirty="0">
                          <a:solidFill>
                            <a:schemeClr val="tx1"/>
                          </a:solidFill>
                        </a:rPr>
                        <a:t>Dam Management and Disaster Monitoring System using IoT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700" b="1" dirty="0">
                          <a:solidFill>
                            <a:schemeClr val="tx1"/>
                          </a:solidFill>
                        </a:rPr>
                        <a:t>2023 International Conference on Sustainable Computing and Data Communication Systems (ICSCDS) </a:t>
                      </a:r>
                    </a:p>
                  </a:txBody>
                  <a:tcPr/>
                </a:tc>
                <a:tc>
                  <a:txBody>
                    <a:bodyPr/>
                    <a:lstStyle/>
                    <a:p>
                      <a:r>
                        <a:rPr lang="en-US" sz="1700" b="1" dirty="0">
                          <a:solidFill>
                            <a:schemeClr val="tx1"/>
                          </a:solidFill>
                        </a:rPr>
                        <a:t>2023</a:t>
                      </a:r>
                    </a:p>
                  </a:txBody>
                  <a:tcPr/>
                </a:tc>
                <a:tc>
                  <a:txBody>
                    <a:bodyPr/>
                    <a:lstStyle/>
                    <a:p>
                      <a:r>
                        <a:rPr lang="en-US" sz="1700" b="1" dirty="0">
                          <a:solidFill>
                            <a:schemeClr val="tx1"/>
                          </a:solidFill>
                        </a:rPr>
                        <a:t>Sensor Deployment</a:t>
                      </a:r>
                    </a:p>
                    <a:p>
                      <a:r>
                        <a:rPr lang="en-US" sz="1700" b="1" dirty="0">
                          <a:solidFill>
                            <a:schemeClr val="tx1"/>
                          </a:solidFill>
                        </a:rPr>
                        <a:t>Data Analytics</a:t>
                      </a:r>
                    </a:p>
                  </a:txBody>
                  <a:tcPr/>
                </a:tc>
                <a:tc>
                  <a:txBody>
                    <a:bodyPr/>
                    <a:lstStyle/>
                    <a:p>
                      <a:r>
                        <a:rPr lang="en-US" sz="1700" b="1" dirty="0">
                          <a:solidFill>
                            <a:schemeClr val="tx1"/>
                          </a:solidFill>
                        </a:rPr>
                        <a:t>Risk Mitigation </a:t>
                      </a:r>
                    </a:p>
                    <a:p>
                      <a:r>
                        <a:rPr lang="en-US" sz="1700" b="1" dirty="0">
                          <a:solidFill>
                            <a:schemeClr val="tx1"/>
                          </a:solidFill>
                        </a:rPr>
                        <a:t>Real-Time Alerts</a:t>
                      </a:r>
                    </a:p>
                  </a:txBody>
                  <a:tcPr/>
                </a:tc>
                <a:extLst>
                  <a:ext uri="{0D108BD9-81ED-4DB2-BD59-A6C34878D82A}">
                    <a16:rowId xmlns:a16="http://schemas.microsoft.com/office/drawing/2014/main" val="2322196828"/>
                  </a:ext>
                </a:extLst>
              </a:tr>
            </a:tbl>
          </a:graphicData>
        </a:graphic>
      </p:graphicFrame>
    </p:spTree>
    <p:extLst>
      <p:ext uri="{BB962C8B-B14F-4D97-AF65-F5344CB8AC3E}">
        <p14:creationId xmlns:p14="http://schemas.microsoft.com/office/powerpoint/2010/main" val="31793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ctrTitle"/>
          </p:nvPr>
        </p:nvSpPr>
        <p:spPr>
          <a:xfrm>
            <a:off x="706535" y="2189408"/>
            <a:ext cx="10782300" cy="1199763"/>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FFFFFF"/>
              </a:buClr>
              <a:buSzPts val="6000"/>
              <a:buFont typeface="Times New Roman"/>
              <a:buNone/>
            </a:pPr>
            <a:r>
              <a:rPr lang="en-US" sz="6000">
                <a:latin typeface="Times New Roman"/>
                <a:ea typeface="Times New Roman"/>
                <a:cs typeface="Times New Roman"/>
                <a:sym typeface="Times New Roman"/>
              </a:rPr>
              <a:t>Problem Statement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3_Metropolitan">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Metropolitan">
  <a:themeElements>
    <a:clrScheme name="Technic">
      <a:dk1>
        <a:srgbClr val="000000"/>
      </a:dk1>
      <a:lt1>
        <a:srgbClr val="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TotalTime>
  <Words>1115</Words>
  <Application>Microsoft Office PowerPoint</Application>
  <PresentationFormat>Widescreen</PresentationFormat>
  <Paragraphs>197</Paragraphs>
  <Slides>28</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Bell MT</vt:lpstr>
      <vt:lpstr>Courier New</vt:lpstr>
      <vt:lpstr>Cambria</vt:lpstr>
      <vt:lpstr>Wingdings</vt:lpstr>
      <vt:lpstr>Arabic Typesetting</vt:lpstr>
      <vt:lpstr>Times New Roman</vt:lpstr>
      <vt:lpstr>Pinyon Script</vt:lpstr>
      <vt:lpstr>Arial</vt:lpstr>
      <vt:lpstr>Calibri</vt:lpstr>
      <vt:lpstr>3_Metropolitan</vt:lpstr>
      <vt:lpstr>2_Metropolitan</vt:lpstr>
      <vt:lpstr> Water Level Monitoring System in Dams using IOT</vt:lpstr>
      <vt:lpstr>Agenda</vt:lpstr>
      <vt:lpstr>Overview </vt:lpstr>
      <vt:lpstr>Motivation</vt:lpstr>
      <vt:lpstr>Objectives </vt:lpstr>
      <vt:lpstr>Literature  Review </vt:lpstr>
      <vt:lpstr>   Literature  Review</vt:lpstr>
      <vt:lpstr>PowerPoint Presentation</vt:lpstr>
      <vt:lpstr>Problem Statement</vt:lpstr>
      <vt:lpstr>Problem Statement</vt:lpstr>
      <vt:lpstr>Project Requirements</vt:lpstr>
      <vt:lpstr>Hardware Requirements Identified</vt:lpstr>
      <vt:lpstr>Software Requirements Identified </vt:lpstr>
      <vt:lpstr>System Design </vt:lpstr>
      <vt:lpstr>System Architecture </vt:lpstr>
      <vt:lpstr>Data Flow Diagram</vt:lpstr>
      <vt:lpstr> Implementation</vt:lpstr>
      <vt:lpstr>Modules</vt:lpstr>
      <vt:lpstr> Snapshots</vt:lpstr>
      <vt:lpstr>PowerPoint Presentation</vt:lpstr>
      <vt:lpstr>PowerPoint Presentation</vt:lpstr>
      <vt:lpstr>PowerPoint Presentation</vt:lpstr>
      <vt:lpstr>PowerPoint Presentation</vt:lpstr>
      <vt:lpstr> Conclusion </vt:lpstr>
      <vt:lpstr>PowerPoint Presentation</vt:lpstr>
      <vt:lpstr>References </vt:lpstr>
      <vt:lpstr>Citation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Kumudha Shree H</dc:creator>
  <cp:lastModifiedBy>Kumudha Shree H</cp:lastModifiedBy>
  <cp:revision>18</cp:revision>
  <dcterms:modified xsi:type="dcterms:W3CDTF">2025-01-29T03:01:29Z</dcterms:modified>
</cp:coreProperties>
</file>